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711" r:id="rId5"/>
  </p:sldMasterIdLst>
  <p:notesMasterIdLst>
    <p:notesMasterId r:id="rId18"/>
  </p:notesMasterIdLst>
  <p:sldIdLst>
    <p:sldId id="256" r:id="rId6"/>
    <p:sldId id="258" r:id="rId7"/>
    <p:sldId id="262" r:id="rId8"/>
    <p:sldId id="297" r:id="rId9"/>
    <p:sldId id="289" r:id="rId10"/>
    <p:sldId id="306" r:id="rId11"/>
    <p:sldId id="301" r:id="rId12"/>
    <p:sldId id="302" r:id="rId13"/>
    <p:sldId id="290" r:id="rId14"/>
    <p:sldId id="330" r:id="rId15"/>
    <p:sldId id="327" r:id="rId16"/>
    <p:sldId id="329" r:id="rId17"/>
  </p:sldIdLst>
  <p:sldSz cx="12192000" cy="6858000"/>
  <p:notesSz cx="7315200" cy="9601200"/>
  <p:embeddedFontLst>
    <p:embeddedFont>
      <p:font typeface="Roboto" panose="02000000000000000000" pitchFamily="2" charset="0"/>
      <p:regular r:id="rId19"/>
      <p:bold r:id="rId20"/>
      <p:italic r:id="rId21"/>
      <p:boldItalic r:id="rId22"/>
    </p:embeddedFont>
    <p:embeddedFont>
      <p:font typeface="Trebuchet MS" panose="020B0603020202020204" pitchFamily="34" charset="0"/>
      <p:regular r:id="rId23"/>
      <p:bold r:id="rId24"/>
      <p:italic r:id="rId25"/>
      <p:boldItalic r:id="rId26"/>
    </p:embeddedFont>
    <p:embeddedFont>
      <p:font typeface="Verdana" panose="020B060403050404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4" roundtripDataSignature="AMtx7mi3juW0AuudnZJWyqGTBMEoznomr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bby Paterson" initials="" lastIdx="4" clrIdx="0"/>
  <p:cmAuthor id="1" name="HED Outdoors" initials="" lastIdx="4" clrIdx="1"/>
  <p:cmAuthor id="2" name="Microsoft account" initials="" lastIdx="1" clrIdx="2"/>
  <p:cmAuthor id="3" name="Sandra Buchanan"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294A95-B824-48DC-9FDC-5959E3C5E41D}" v="71" dt="2024-07-07T00:01:27.6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8.fntdata"/><Relationship Id="rId109" Type="http://schemas.openxmlformats.org/officeDocument/2006/relationships/tableStyles" Target="tableStyles.xml"/><Relationship Id="rId21" Type="http://schemas.openxmlformats.org/officeDocument/2006/relationships/font" Target="fonts/font3.fntdata"/><Relationship Id="rId104" Type="http://customschemas.google.com/relationships/presentationmetadata" Target="meta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7.fntdata"/><Relationship Id="rId10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29" Type="http://schemas.openxmlformats.org/officeDocument/2006/relationships/font" Target="fonts/font11.fntdata"/><Relationship Id="rId107"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11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font" Target="fonts/font10.fntdata"/><Relationship Id="rId10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10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3169920" cy="48172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9" y="2"/>
            <a:ext cx="3169920" cy="48172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6288" y="1198563"/>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1" y="4620576"/>
            <a:ext cx="5852160" cy="37804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5"/>
            <a:ext cx="3169920" cy="48172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9" y="9119475"/>
            <a:ext cx="3169920" cy="48172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N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1:notes"/>
          <p:cNvSpPr txBox="1">
            <a:spLocks noGrp="1"/>
          </p:cNvSpPr>
          <p:nvPr>
            <p:ph type="body" idx="1"/>
          </p:nvPr>
        </p:nvSpPr>
        <p:spPr>
          <a:xfrm>
            <a:off x="731521" y="4620576"/>
            <a:ext cx="5852160" cy="37804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6" name="Google Shape;696;p1:notes"/>
          <p:cNvSpPr>
            <a:spLocks noGrp="1" noRot="1" noChangeAspect="1"/>
          </p:cNvSpPr>
          <p:nvPr>
            <p:ph type="sldImg" idx="2"/>
          </p:nvPr>
        </p:nvSpPr>
        <p:spPr>
          <a:xfrm>
            <a:off x="776288" y="1198563"/>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12f19b867dd_0_0:notes"/>
          <p:cNvSpPr txBox="1">
            <a:spLocks noGrp="1"/>
          </p:cNvSpPr>
          <p:nvPr>
            <p:ph type="body" idx="1"/>
          </p:nvPr>
        </p:nvSpPr>
        <p:spPr>
          <a:xfrm>
            <a:off x="666908" y="4777187"/>
            <a:ext cx="53352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0" name="Google Shape;530;g12f19b867dd_0_0:notes"/>
          <p:cNvSpPr>
            <a:spLocks noGrp="1" noRot="1" noChangeAspect="1"/>
          </p:cNvSpPr>
          <p:nvPr>
            <p:ph type="sldImg" idx="2"/>
          </p:nvPr>
        </p:nvSpPr>
        <p:spPr>
          <a:xfrm>
            <a:off x="357188" y="1239838"/>
            <a:ext cx="5954712"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72878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p:cNvGrpSpPr/>
        <p:nvPr/>
      </p:nvGrpSpPr>
      <p:grpSpPr>
        <a:xfrm>
          <a:off x="0" y="0"/>
          <a:ext cx="0" cy="0"/>
          <a:chOff x="0" y="0"/>
          <a:chExt cx="0" cy="0"/>
        </a:xfrm>
      </p:grpSpPr>
      <p:sp>
        <p:nvSpPr>
          <p:cNvPr id="1471" name="Google Shape;1471;g258bc616b96_0_14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2" name="Google Shape;1472;g258bc616b96_0_144:notes"/>
          <p:cNvSpPr txBox="1">
            <a:spLocks noGrp="1"/>
          </p:cNvSpPr>
          <p:nvPr>
            <p:ph type="body" idx="1"/>
          </p:nvPr>
        </p:nvSpPr>
        <p:spPr>
          <a:xfrm>
            <a:off x="731520" y="4560570"/>
            <a:ext cx="5852100" cy="432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NZ">
                <a:solidFill>
                  <a:schemeClr val="dk1"/>
                </a:solidFill>
              </a:rPr>
              <a:t>Te whakaeatanga e</a:t>
            </a:r>
            <a:endParaRPr>
              <a:solidFill>
                <a:schemeClr val="dk1"/>
              </a:solidFill>
            </a:endParaRPr>
          </a:p>
          <a:p>
            <a:pPr marL="0" lvl="0" indent="0" algn="l" rtl="0">
              <a:spcBef>
                <a:spcPts val="0"/>
              </a:spcBef>
              <a:spcAft>
                <a:spcPts val="0"/>
              </a:spcAft>
              <a:buNone/>
            </a:pPr>
            <a:r>
              <a:rPr lang="en-NZ">
                <a:solidFill>
                  <a:schemeClr val="dk1"/>
                </a:solidFill>
              </a:rPr>
              <a:t>Te whakaeatanga e</a:t>
            </a:r>
            <a:endParaRPr>
              <a:solidFill>
                <a:schemeClr val="dk1"/>
              </a:solidFill>
            </a:endParaRPr>
          </a:p>
          <a:p>
            <a:pPr marL="0" lvl="0" indent="0" algn="l" rtl="0">
              <a:spcBef>
                <a:spcPts val="0"/>
              </a:spcBef>
              <a:spcAft>
                <a:spcPts val="0"/>
              </a:spcAft>
              <a:buNone/>
            </a:pPr>
            <a:r>
              <a:rPr lang="en-NZ">
                <a:solidFill>
                  <a:schemeClr val="dk1"/>
                </a:solidFill>
              </a:rPr>
              <a:t>Tēnei te kaupapa ka ea</a:t>
            </a:r>
            <a:endParaRPr>
              <a:solidFill>
                <a:schemeClr val="dk1"/>
              </a:solidFill>
            </a:endParaRPr>
          </a:p>
          <a:p>
            <a:pPr marL="0" lvl="0" indent="0" algn="l" rtl="0">
              <a:spcBef>
                <a:spcPts val="0"/>
              </a:spcBef>
              <a:spcAft>
                <a:spcPts val="0"/>
              </a:spcAft>
              <a:buNone/>
            </a:pPr>
            <a:r>
              <a:rPr lang="en-NZ">
                <a:solidFill>
                  <a:schemeClr val="dk1"/>
                </a:solidFill>
              </a:rPr>
              <a:t>Tēnei te wangana ka ea</a:t>
            </a:r>
            <a:endParaRPr>
              <a:solidFill>
                <a:schemeClr val="dk1"/>
              </a:solidFill>
            </a:endParaRPr>
          </a:p>
          <a:p>
            <a:pPr marL="0" lvl="0" indent="0" algn="l" rtl="0">
              <a:spcBef>
                <a:spcPts val="0"/>
              </a:spcBef>
              <a:spcAft>
                <a:spcPts val="0"/>
              </a:spcAft>
              <a:buNone/>
            </a:pPr>
            <a:r>
              <a:rPr lang="en-NZ">
                <a:solidFill>
                  <a:schemeClr val="dk1"/>
                </a:solidFill>
              </a:rPr>
              <a:t>Te mauri o te kaupapa ka whakamoea</a:t>
            </a:r>
            <a:endParaRPr>
              <a:solidFill>
                <a:schemeClr val="dk1"/>
              </a:solidFill>
            </a:endParaRPr>
          </a:p>
          <a:p>
            <a:pPr marL="0" lvl="0" indent="0" algn="l" rtl="0">
              <a:spcBef>
                <a:spcPts val="0"/>
              </a:spcBef>
              <a:spcAft>
                <a:spcPts val="0"/>
              </a:spcAft>
              <a:buNone/>
            </a:pPr>
            <a:r>
              <a:rPr lang="en-NZ">
                <a:solidFill>
                  <a:schemeClr val="dk1"/>
                </a:solidFill>
              </a:rPr>
              <a:t>Te mauri o te wāngana ka whakamoea</a:t>
            </a:r>
            <a:endParaRPr>
              <a:solidFill>
                <a:schemeClr val="dk1"/>
              </a:solidFill>
            </a:endParaRPr>
          </a:p>
          <a:p>
            <a:pPr marL="0" lvl="0" indent="0" algn="l" rtl="0">
              <a:spcBef>
                <a:spcPts val="0"/>
              </a:spcBef>
              <a:spcAft>
                <a:spcPts val="0"/>
              </a:spcAft>
              <a:buNone/>
            </a:pPr>
            <a:r>
              <a:rPr lang="en-NZ">
                <a:solidFill>
                  <a:schemeClr val="dk1"/>
                </a:solidFill>
              </a:rPr>
              <a:t>Koa ki runga, koa ki raro</a:t>
            </a:r>
            <a:endParaRPr>
              <a:solidFill>
                <a:schemeClr val="dk1"/>
              </a:solidFill>
            </a:endParaRPr>
          </a:p>
          <a:p>
            <a:pPr marL="0" lvl="0" indent="0" algn="l" rtl="0">
              <a:spcBef>
                <a:spcPts val="0"/>
              </a:spcBef>
              <a:spcAft>
                <a:spcPts val="0"/>
              </a:spcAft>
              <a:buNone/>
            </a:pPr>
            <a:r>
              <a:rPr lang="en-NZ">
                <a:solidFill>
                  <a:schemeClr val="dk1"/>
                </a:solidFill>
              </a:rPr>
              <a:t>Haumi e, hui e, taiki e</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NZ">
                <a:solidFill>
                  <a:srgbClr val="0F1419"/>
                </a:solidFill>
                <a:highlight>
                  <a:schemeClr val="lt1"/>
                </a:highlight>
                <a:latin typeface="Roboto"/>
                <a:ea typeface="Roboto"/>
                <a:cs typeface="Roboto"/>
                <a:sym typeface="Roboto"/>
              </a:rPr>
              <a:t>It is completed, it is done, </a:t>
            </a:r>
            <a:endParaRPr>
              <a:solidFill>
                <a:srgbClr val="0F1419"/>
              </a:solidFill>
              <a:highlight>
                <a:schemeClr val="lt1"/>
              </a:highlight>
              <a:latin typeface="Roboto"/>
              <a:ea typeface="Roboto"/>
              <a:cs typeface="Roboto"/>
              <a:sym typeface="Roboto"/>
            </a:endParaRPr>
          </a:p>
          <a:p>
            <a:pPr marL="0" lvl="0" indent="0" algn="l" rtl="0">
              <a:spcBef>
                <a:spcPts val="0"/>
              </a:spcBef>
              <a:spcAft>
                <a:spcPts val="0"/>
              </a:spcAft>
              <a:buNone/>
            </a:pPr>
            <a:r>
              <a:rPr lang="en-NZ">
                <a:solidFill>
                  <a:srgbClr val="0F1419"/>
                </a:solidFill>
                <a:highlight>
                  <a:schemeClr val="lt1"/>
                </a:highlight>
                <a:latin typeface="Roboto"/>
                <a:ea typeface="Roboto"/>
                <a:cs typeface="Roboto"/>
                <a:sym typeface="Roboto"/>
              </a:rPr>
              <a:t>we have achieved our purpose, completed our forum,</a:t>
            </a:r>
            <a:endParaRPr>
              <a:solidFill>
                <a:srgbClr val="0F1419"/>
              </a:solidFill>
              <a:highlight>
                <a:schemeClr val="lt1"/>
              </a:highlight>
              <a:latin typeface="Roboto"/>
              <a:ea typeface="Roboto"/>
              <a:cs typeface="Roboto"/>
              <a:sym typeface="Roboto"/>
            </a:endParaRPr>
          </a:p>
          <a:p>
            <a:pPr marL="0" lvl="0" indent="0" algn="l" rtl="0">
              <a:spcBef>
                <a:spcPts val="0"/>
              </a:spcBef>
              <a:spcAft>
                <a:spcPts val="0"/>
              </a:spcAft>
              <a:buNone/>
            </a:pPr>
            <a:r>
              <a:rPr lang="en-NZ">
                <a:solidFill>
                  <a:srgbClr val="0F1419"/>
                </a:solidFill>
                <a:highlight>
                  <a:schemeClr val="lt1"/>
                </a:highlight>
                <a:latin typeface="Roboto"/>
                <a:ea typeface="Roboto"/>
                <a:cs typeface="Roboto"/>
                <a:sym typeface="Roboto"/>
              </a:rPr>
              <a:t>let the purpose of our gathering rest for now, </a:t>
            </a:r>
            <a:endParaRPr>
              <a:solidFill>
                <a:srgbClr val="0F1419"/>
              </a:solidFill>
              <a:highlight>
                <a:schemeClr val="lt1"/>
              </a:highlight>
              <a:latin typeface="Roboto"/>
              <a:ea typeface="Roboto"/>
              <a:cs typeface="Roboto"/>
              <a:sym typeface="Roboto"/>
            </a:endParaRPr>
          </a:p>
          <a:p>
            <a:pPr marL="0" lvl="0" indent="0" algn="l" rtl="0">
              <a:spcBef>
                <a:spcPts val="0"/>
              </a:spcBef>
              <a:spcAft>
                <a:spcPts val="0"/>
              </a:spcAft>
              <a:buNone/>
            </a:pPr>
            <a:r>
              <a:rPr lang="en-NZ">
                <a:solidFill>
                  <a:srgbClr val="0F1419"/>
                </a:solidFill>
                <a:highlight>
                  <a:schemeClr val="lt1"/>
                </a:highlight>
                <a:latin typeface="Roboto"/>
                <a:ea typeface="Roboto"/>
                <a:cs typeface="Roboto"/>
                <a:sym typeface="Roboto"/>
              </a:rPr>
              <a:t>let the vitality of our discussions replenish, </a:t>
            </a:r>
            <a:endParaRPr>
              <a:solidFill>
                <a:srgbClr val="0F1419"/>
              </a:solidFill>
              <a:highlight>
                <a:schemeClr val="lt1"/>
              </a:highlight>
              <a:latin typeface="Roboto"/>
              <a:ea typeface="Roboto"/>
              <a:cs typeface="Roboto"/>
              <a:sym typeface="Roboto"/>
            </a:endParaRPr>
          </a:p>
          <a:p>
            <a:pPr marL="0" lvl="0" indent="0" algn="l" rtl="0">
              <a:spcBef>
                <a:spcPts val="0"/>
              </a:spcBef>
              <a:spcAft>
                <a:spcPts val="0"/>
              </a:spcAft>
              <a:buNone/>
            </a:pPr>
            <a:r>
              <a:rPr lang="en-NZ">
                <a:solidFill>
                  <a:srgbClr val="0F1419"/>
                </a:solidFill>
                <a:highlight>
                  <a:schemeClr val="lt1"/>
                </a:highlight>
                <a:latin typeface="Roboto"/>
                <a:ea typeface="Roboto"/>
                <a:cs typeface="Roboto"/>
                <a:sym typeface="Roboto"/>
              </a:rPr>
              <a:t>we depart with fulfilled hearts &amp; minds, </a:t>
            </a:r>
            <a:endParaRPr>
              <a:solidFill>
                <a:srgbClr val="0F1419"/>
              </a:solidFill>
              <a:highlight>
                <a:schemeClr val="lt1"/>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NZ">
                <a:solidFill>
                  <a:srgbClr val="0F1419"/>
                </a:solidFill>
                <a:highlight>
                  <a:schemeClr val="lt1"/>
                </a:highlight>
                <a:latin typeface="Roboto"/>
                <a:ea typeface="Roboto"/>
                <a:cs typeface="Roboto"/>
                <a:sym typeface="Roboto"/>
              </a:rPr>
              <a:t>bonded in our common goal &amp; unity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7"/>
        <p:cNvGrpSpPr/>
        <p:nvPr/>
      </p:nvGrpSpPr>
      <p:grpSpPr>
        <a:xfrm>
          <a:off x="0" y="0"/>
          <a:ext cx="0" cy="0"/>
          <a:chOff x="0" y="0"/>
          <a:chExt cx="0" cy="0"/>
        </a:xfrm>
      </p:grpSpPr>
      <p:sp>
        <p:nvSpPr>
          <p:cNvPr id="1488" name="Google Shape;1488;p57:notes"/>
          <p:cNvSpPr txBox="1">
            <a:spLocks noGrp="1"/>
          </p:cNvSpPr>
          <p:nvPr>
            <p:ph type="body" idx="1"/>
          </p:nvPr>
        </p:nvSpPr>
        <p:spPr>
          <a:xfrm>
            <a:off x="731521" y="4620576"/>
            <a:ext cx="5852160" cy="37804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9" name="Google Shape;1489;p57:notes"/>
          <p:cNvSpPr>
            <a:spLocks noGrp="1" noRot="1" noChangeAspect="1"/>
          </p:cNvSpPr>
          <p:nvPr>
            <p:ph type="sldImg" idx="2"/>
          </p:nvPr>
        </p:nvSpPr>
        <p:spPr>
          <a:xfrm>
            <a:off x="776288" y="1198563"/>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258bc616b96_0_0:notes"/>
          <p:cNvSpPr>
            <a:spLocks noGrp="1" noRot="1" noChangeAspect="1"/>
          </p:cNvSpPr>
          <p:nvPr>
            <p:ph type="sldImg" idx="2"/>
          </p:nvPr>
        </p:nvSpPr>
        <p:spPr>
          <a:xfrm>
            <a:off x="776288" y="1198563"/>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g258bc616b96_0_0:notes"/>
          <p:cNvSpPr txBox="1">
            <a:spLocks noGrp="1"/>
          </p:cNvSpPr>
          <p:nvPr>
            <p:ph type="body" idx="1"/>
          </p:nvPr>
        </p:nvSpPr>
        <p:spPr>
          <a:xfrm>
            <a:off x="731521" y="4620583"/>
            <a:ext cx="5852100" cy="378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7" name="Google Shape;717;g258bc616b96_0_0:notes"/>
          <p:cNvSpPr txBox="1">
            <a:spLocks noGrp="1"/>
          </p:cNvSpPr>
          <p:nvPr>
            <p:ph type="sldNum" idx="12"/>
          </p:nvPr>
        </p:nvSpPr>
        <p:spPr>
          <a:xfrm>
            <a:off x="4143587" y="9119486"/>
            <a:ext cx="3170100" cy="481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6:notes"/>
          <p:cNvSpPr txBox="1">
            <a:spLocks noGrp="1"/>
          </p:cNvSpPr>
          <p:nvPr>
            <p:ph type="body" idx="1"/>
          </p:nvPr>
        </p:nvSpPr>
        <p:spPr>
          <a:xfrm>
            <a:off x="731521" y="4620576"/>
            <a:ext cx="5852160" cy="37804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5" name="Google Shape;755;p6:notes"/>
          <p:cNvSpPr>
            <a:spLocks noGrp="1" noRot="1" noChangeAspect="1"/>
          </p:cNvSpPr>
          <p:nvPr>
            <p:ph type="sldImg" idx="2"/>
          </p:nvPr>
        </p:nvSpPr>
        <p:spPr>
          <a:xfrm>
            <a:off x="776288" y="1198563"/>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p32:notes"/>
          <p:cNvSpPr txBox="1">
            <a:spLocks noGrp="1"/>
          </p:cNvSpPr>
          <p:nvPr>
            <p:ph type="body" idx="1"/>
          </p:nvPr>
        </p:nvSpPr>
        <p:spPr>
          <a:xfrm>
            <a:off x="731521" y="4620576"/>
            <a:ext cx="5852160" cy="37804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2" name="Google Shape;1142;p32:notes"/>
          <p:cNvSpPr>
            <a:spLocks noGrp="1" noRot="1" noChangeAspect="1"/>
          </p:cNvSpPr>
          <p:nvPr>
            <p:ph type="sldImg" idx="2"/>
          </p:nvPr>
        </p:nvSpPr>
        <p:spPr>
          <a:xfrm>
            <a:off x="776288" y="1198563"/>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12f19b867dd_0_0:notes"/>
          <p:cNvSpPr txBox="1">
            <a:spLocks noGrp="1"/>
          </p:cNvSpPr>
          <p:nvPr>
            <p:ph type="body" idx="1"/>
          </p:nvPr>
        </p:nvSpPr>
        <p:spPr>
          <a:xfrm>
            <a:off x="666908" y="4777187"/>
            <a:ext cx="53352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0" name="Google Shape;530;g12f19b867dd_0_0:notes"/>
          <p:cNvSpPr>
            <a:spLocks noGrp="1" noRot="1" noChangeAspect="1"/>
          </p:cNvSpPr>
          <p:nvPr>
            <p:ph type="sldImg" idx="2"/>
          </p:nvPr>
        </p:nvSpPr>
        <p:spPr>
          <a:xfrm>
            <a:off x="357188" y="1239838"/>
            <a:ext cx="5954712"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2cfd6311869_0_0:notes"/>
          <p:cNvSpPr>
            <a:spLocks noGrp="1" noRot="1" noChangeAspect="1"/>
          </p:cNvSpPr>
          <p:nvPr>
            <p:ph type="sldImg" idx="2"/>
          </p:nvPr>
        </p:nvSpPr>
        <p:spPr>
          <a:xfrm>
            <a:off x="776288" y="1198563"/>
            <a:ext cx="5762625" cy="3241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2cfd6311869_0_0:notes"/>
          <p:cNvSpPr txBox="1">
            <a:spLocks noGrp="1"/>
          </p:cNvSpPr>
          <p:nvPr>
            <p:ph type="body" idx="1"/>
          </p:nvPr>
        </p:nvSpPr>
        <p:spPr>
          <a:xfrm>
            <a:off x="731521" y="4620576"/>
            <a:ext cx="5852100" cy="378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7" name="Google Shape;1237;g2cfd6311869_0_0:notes"/>
          <p:cNvSpPr txBox="1">
            <a:spLocks noGrp="1"/>
          </p:cNvSpPr>
          <p:nvPr>
            <p:ph type="sldNum" idx="12"/>
          </p:nvPr>
        </p:nvSpPr>
        <p:spPr>
          <a:xfrm>
            <a:off x="4143589" y="9119475"/>
            <a:ext cx="3169800" cy="481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NZ"/>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p36:notes"/>
          <p:cNvSpPr>
            <a:spLocks noGrp="1" noRot="1" noChangeAspect="1"/>
          </p:cNvSpPr>
          <p:nvPr>
            <p:ph type="sldImg" idx="2"/>
          </p:nvPr>
        </p:nvSpPr>
        <p:spPr>
          <a:xfrm>
            <a:off x="455613" y="720725"/>
            <a:ext cx="6403975" cy="3602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86" name="Google Shape;1186;p36:notes"/>
          <p:cNvSpPr txBox="1">
            <a:spLocks noGrp="1"/>
          </p:cNvSpPr>
          <p:nvPr>
            <p:ph type="body" idx="1"/>
          </p:nvPr>
        </p:nvSpPr>
        <p:spPr>
          <a:xfrm>
            <a:off x="731521" y="4620576"/>
            <a:ext cx="5852160" cy="37804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b="1"/>
              <a:t>Overlapping duties  and CCC</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a:t>Because PCBUs have duties to workers affected by their work, not just to those they directly employ or engage, PCBUs may well have overlapping duties.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a:t>A school camp where staff from the school work alongside provider staff to run activities is an obvious one.</a:t>
            </a:r>
            <a:endParaRPr/>
          </a:p>
          <a:p>
            <a:pPr marL="0" lvl="0" indent="0" algn="l" rtl="0">
              <a:lnSpc>
                <a:spcPct val="100000"/>
              </a:lnSpc>
              <a:spcBef>
                <a:spcPts val="0"/>
              </a:spcBef>
              <a:spcAft>
                <a:spcPts val="0"/>
              </a:spcAft>
              <a:buSzPts val="1400"/>
              <a:buNone/>
            </a:pPr>
            <a:r>
              <a:rPr lang="en-NZ"/>
              <a:t>GET GROUP TO PROVIDE OTHER EXAMPLES</a:t>
            </a:r>
            <a:endParaRPr/>
          </a:p>
          <a:p>
            <a:pPr marL="0" lvl="0" indent="0" algn="l" rtl="0">
              <a:lnSpc>
                <a:spcPct val="100000"/>
              </a:lnSpc>
              <a:spcBef>
                <a:spcPts val="0"/>
              </a:spcBef>
              <a:spcAft>
                <a:spcPts val="0"/>
              </a:spcAft>
              <a:buSzPts val="1400"/>
              <a:buNone/>
            </a:pPr>
            <a:r>
              <a:rPr lang="en-NZ"/>
              <a:t> In this case, all PCBUs in the workplace have a duty to </a:t>
            </a:r>
            <a:r>
              <a:rPr lang="en-NZ" b="1"/>
              <a:t>consult, cooperate and coordinate on health and safety matters</a:t>
            </a:r>
            <a:r>
              <a:rPr lang="en-NZ"/>
              <a:t>. This is a fundamental part of the Act’s design that ensures that all PCBUs work together for the health and safety of everyone in the workplace.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a:t>All the provider has to do is provide evidence of their registration, however the robust conversation must occur around </a:t>
            </a:r>
            <a:r>
              <a:rPr lang="en-NZ" b="1"/>
              <a:t>what and when and whose systems </a:t>
            </a:r>
            <a:r>
              <a:rPr lang="en-NZ"/>
              <a:t>we are operating. </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NZ" b="1"/>
              <a:t>Limitations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a:t>However, the Act recognises that PCBUs with shared duties have different influences over health and safety matters, so the extent of a PCBU’s duty depends on its level of influence and control.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a:t>In practice this means that the measures a PCBU should take in relation to its own employees and contractors are likely to be different from the measures which it should take in relation to the employees and contractors of another PCBU.  This is because it will have less influence and control over the workers of another PCBU.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a:t>It is not ‘all or nothing’ the degree of responsibility will be affected by the level of influence and control a PCBU has over the situation. Remember not ‘do I have a responsibility” but “what is my responsibility”.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a: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i="1"/>
              <a:t>Here is the exact wording from the Act</a:t>
            </a:r>
            <a:endParaRPr/>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NZ" b="1"/>
              <a:t>33 More than 1 person may have same duty</a:t>
            </a:r>
            <a:endParaRPr/>
          </a:p>
          <a:p>
            <a:pPr marL="0" lvl="0" indent="0" algn="l" rtl="0">
              <a:lnSpc>
                <a:spcPct val="100000"/>
              </a:lnSpc>
              <a:spcBef>
                <a:spcPts val="0"/>
              </a:spcBef>
              <a:spcAft>
                <a:spcPts val="0"/>
              </a:spcAft>
              <a:buSzPts val="1400"/>
              <a:buNone/>
            </a:pPr>
            <a:r>
              <a:rPr lang="en-NZ"/>
              <a:t>(1) More than 1 person may have the same duty imposed by or under this Act at the same time.</a:t>
            </a:r>
            <a:endParaRPr/>
          </a:p>
          <a:p>
            <a:pPr marL="0" lvl="0" indent="0" algn="l" rtl="0">
              <a:lnSpc>
                <a:spcPct val="100000"/>
              </a:lnSpc>
              <a:spcBef>
                <a:spcPts val="0"/>
              </a:spcBef>
              <a:spcAft>
                <a:spcPts val="0"/>
              </a:spcAft>
              <a:buSzPts val="1400"/>
              <a:buNone/>
            </a:pPr>
            <a:r>
              <a:rPr lang="en-NZ"/>
              <a:t>(2) Each duty holder must comply with that duty to the standard required by or under this Act even if another duty holder has the same duty.</a:t>
            </a:r>
            <a:endParaRPr/>
          </a:p>
          <a:p>
            <a:pPr marL="0" lvl="0" indent="0" algn="l" rtl="0">
              <a:lnSpc>
                <a:spcPct val="100000"/>
              </a:lnSpc>
              <a:spcBef>
                <a:spcPts val="0"/>
              </a:spcBef>
              <a:spcAft>
                <a:spcPts val="0"/>
              </a:spcAft>
              <a:buSzPts val="1400"/>
              <a:buNone/>
            </a:pPr>
            <a:r>
              <a:rPr lang="en-NZ"/>
              <a:t>(3) If more than 1 person has a duty for the same matter, each person—</a:t>
            </a:r>
            <a:endParaRPr/>
          </a:p>
          <a:p>
            <a:pPr marL="0" lvl="0" indent="0" algn="l" rtl="0">
              <a:lnSpc>
                <a:spcPct val="100000"/>
              </a:lnSpc>
              <a:spcBef>
                <a:spcPts val="0"/>
              </a:spcBef>
              <a:spcAft>
                <a:spcPts val="0"/>
              </a:spcAft>
              <a:buSzPts val="1400"/>
              <a:buNone/>
            </a:pPr>
            <a:r>
              <a:rPr lang="en-NZ" b="1"/>
              <a:t>(a) </a:t>
            </a:r>
            <a:r>
              <a:rPr lang="en-NZ"/>
              <a:t>retains responsibility for that person’s duty in relation to the matter; and</a:t>
            </a:r>
            <a:endParaRPr/>
          </a:p>
          <a:p>
            <a:pPr marL="0" lvl="0" indent="0" algn="l" rtl="0">
              <a:lnSpc>
                <a:spcPct val="100000"/>
              </a:lnSpc>
              <a:spcBef>
                <a:spcPts val="0"/>
              </a:spcBef>
              <a:spcAft>
                <a:spcPts val="0"/>
              </a:spcAft>
              <a:buSzPts val="1400"/>
              <a:buNone/>
            </a:pPr>
            <a:r>
              <a:rPr lang="en-NZ" b="1"/>
              <a:t>(b) </a:t>
            </a:r>
            <a:r>
              <a:rPr lang="en-NZ"/>
              <a:t>must discharge that person’s duty to the extent to which the person has the ability to influence and control the matter or would have had that ability but for an agreement or arrangement purporting to limit or remove that ability.</a:t>
            </a:r>
            <a:endParaRPr/>
          </a:p>
          <a:p>
            <a:pPr marL="0" lvl="0" indent="0" algn="l" rtl="0">
              <a:lnSpc>
                <a:spcPct val="100000"/>
              </a:lnSpc>
              <a:spcBef>
                <a:spcPts val="0"/>
              </a:spcBef>
              <a:spcAft>
                <a:spcPts val="0"/>
              </a:spcAft>
              <a:buSzPts val="1400"/>
              <a:buNone/>
            </a:pPr>
            <a:endParaRPr/>
          </a:p>
        </p:txBody>
      </p:sp>
      <p:sp>
        <p:nvSpPr>
          <p:cNvPr id="1187" name="Google Shape;1187;p36:notes"/>
          <p:cNvSpPr txBox="1">
            <a:spLocks noGrp="1"/>
          </p:cNvSpPr>
          <p:nvPr>
            <p:ph type="sldNum" idx="12"/>
          </p:nvPr>
        </p:nvSpPr>
        <p:spPr>
          <a:xfrm>
            <a:off x="4143589" y="9119475"/>
            <a:ext cx="3169920" cy="48172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NZ" sz="1200">
                <a:solidFill>
                  <a:srgbClr val="000000"/>
                </a:solidFill>
                <a:latin typeface="Calibri"/>
                <a:ea typeface="Calibri"/>
                <a:cs typeface="Calibri"/>
                <a:sym typeface="Calibri"/>
              </a:rPr>
              <a:t>7</a:t>
            </a:fld>
            <a:endParaRPr sz="1200">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p37:notes"/>
          <p:cNvSpPr>
            <a:spLocks noGrp="1" noRot="1" noChangeAspect="1"/>
          </p:cNvSpPr>
          <p:nvPr>
            <p:ph type="sldImg" idx="2"/>
          </p:nvPr>
        </p:nvSpPr>
        <p:spPr>
          <a:xfrm>
            <a:off x="455613" y="720725"/>
            <a:ext cx="6403975" cy="3602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7" name="Google Shape;1197;p37:notes"/>
          <p:cNvSpPr txBox="1">
            <a:spLocks noGrp="1"/>
          </p:cNvSpPr>
          <p:nvPr>
            <p:ph type="body" idx="1"/>
          </p:nvPr>
        </p:nvSpPr>
        <p:spPr>
          <a:xfrm>
            <a:off x="716999" y="4620580"/>
            <a:ext cx="5735991" cy="443553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NZ" sz="1110"/>
              <a:t>Many work situations involve multiple PCBUs that have overlapping duties, eg there may be a number of different businesses working together or alongside each other on a single work site, such as a construction site, and through contracting (eg EOTC activities) or supply chains. The current legislation already covers this, so the need for PCBUs to work together to meet their duties is not new.</a:t>
            </a:r>
            <a:endParaRPr/>
          </a:p>
          <a:p>
            <a:pPr marL="0" lvl="0" indent="0" algn="l" rtl="0">
              <a:lnSpc>
                <a:spcPct val="100000"/>
              </a:lnSpc>
              <a:spcBef>
                <a:spcPts val="0"/>
              </a:spcBef>
              <a:spcAft>
                <a:spcPts val="0"/>
              </a:spcAft>
              <a:buSzPts val="1400"/>
              <a:buNone/>
            </a:pPr>
            <a:r>
              <a:rPr lang="en-NZ" sz="1110"/>
              <a:t> </a:t>
            </a:r>
            <a:endParaRPr/>
          </a:p>
          <a:p>
            <a:pPr marL="0" lvl="0" indent="0" algn="l" rtl="0">
              <a:lnSpc>
                <a:spcPct val="100000"/>
              </a:lnSpc>
              <a:spcBef>
                <a:spcPts val="0"/>
              </a:spcBef>
              <a:spcAft>
                <a:spcPts val="0"/>
              </a:spcAft>
              <a:buSzPts val="1400"/>
              <a:buNone/>
            </a:pPr>
            <a:r>
              <a:rPr lang="en-NZ" sz="1110"/>
              <a:t>PCBUs will need to </a:t>
            </a:r>
            <a:r>
              <a:rPr lang="en-NZ" sz="1110" b="1"/>
              <a:t>consult, co-operate, and co-ordinate</a:t>
            </a:r>
            <a:r>
              <a:rPr lang="en-NZ" sz="1110"/>
              <a:t> activities to meet their shared responsibilities. They should make reasonable arrangements and coordinate responsibilities with the other PCBUs to fulfil their duty and they should also monitor each other to ensure everyone is doing what they agreed. This could be set out in contractual arrangements between PCBUs (eg between the school and an adventure activity operator).</a:t>
            </a:r>
            <a:endParaRPr/>
          </a:p>
          <a:p>
            <a:pPr marL="0" lvl="0" indent="0" algn="l" rtl="0">
              <a:lnSpc>
                <a:spcPct val="100000"/>
              </a:lnSpc>
              <a:spcBef>
                <a:spcPts val="0"/>
              </a:spcBef>
              <a:spcAft>
                <a:spcPts val="0"/>
              </a:spcAft>
              <a:buSzPts val="1400"/>
              <a:buNone/>
            </a:pPr>
            <a:r>
              <a:rPr lang="en-NZ" sz="1110"/>
              <a:t> </a:t>
            </a:r>
            <a:endParaRPr/>
          </a:p>
          <a:p>
            <a:pPr marL="0" lvl="0" indent="0" algn="l" rtl="0">
              <a:lnSpc>
                <a:spcPct val="100000"/>
              </a:lnSpc>
              <a:spcBef>
                <a:spcPts val="0"/>
              </a:spcBef>
              <a:spcAft>
                <a:spcPts val="0"/>
              </a:spcAft>
              <a:buSzPts val="1400"/>
              <a:buNone/>
            </a:pPr>
            <a:r>
              <a:rPr lang="en-NZ" sz="1110"/>
              <a:t>The extent of a PCBU’s duty depends on the </a:t>
            </a:r>
            <a:r>
              <a:rPr lang="en-NZ" sz="1110" b="1"/>
              <a:t>level of influence and control</a:t>
            </a:r>
            <a:r>
              <a:rPr lang="en-NZ" sz="1110"/>
              <a:t> the PCBU has over health and safety at the workplace where there are multiple PCBUs.</a:t>
            </a:r>
            <a:endParaRPr/>
          </a:p>
          <a:p>
            <a:pPr marL="0" lvl="0" indent="0" algn="l" rtl="0">
              <a:lnSpc>
                <a:spcPct val="100000"/>
              </a:lnSpc>
              <a:spcBef>
                <a:spcPts val="0"/>
              </a:spcBef>
              <a:spcAft>
                <a:spcPts val="0"/>
              </a:spcAft>
              <a:buSzPts val="1400"/>
              <a:buNone/>
            </a:pPr>
            <a:r>
              <a:rPr lang="en-NZ" sz="1110"/>
              <a:t> </a:t>
            </a:r>
            <a:endParaRPr/>
          </a:p>
          <a:p>
            <a:pPr marL="0" lvl="0" indent="0" algn="l" rtl="0">
              <a:lnSpc>
                <a:spcPct val="100000"/>
              </a:lnSpc>
              <a:spcBef>
                <a:spcPts val="0"/>
              </a:spcBef>
              <a:spcAft>
                <a:spcPts val="0"/>
              </a:spcAft>
              <a:buSzPts val="1400"/>
              <a:buNone/>
            </a:pPr>
            <a:r>
              <a:rPr lang="en-NZ" sz="1110"/>
              <a:t>The measures a PCBU will take for its own staff are likely to be different from the measures which it can take for employees of another PCBU, as it will have less influence and control over the workers of another PCBU. A PCBU that has less direct control and influence is more likely to fulfil its duty by making arrangements with the PCBU that is closer to the work.</a:t>
            </a:r>
            <a:endParaRPr/>
          </a:p>
          <a:p>
            <a:pPr marL="0" lvl="0" indent="0" algn="l" rtl="0">
              <a:lnSpc>
                <a:spcPct val="100000"/>
              </a:lnSpc>
              <a:spcBef>
                <a:spcPts val="0"/>
              </a:spcBef>
              <a:spcAft>
                <a:spcPts val="0"/>
              </a:spcAft>
              <a:buSzPts val="1400"/>
              <a:buNone/>
            </a:pPr>
            <a:endParaRPr sz="1110"/>
          </a:p>
          <a:p>
            <a:pPr marL="0" lvl="0" indent="0" algn="l" rtl="0">
              <a:lnSpc>
                <a:spcPct val="100000"/>
              </a:lnSpc>
              <a:spcBef>
                <a:spcPts val="0"/>
              </a:spcBef>
              <a:spcAft>
                <a:spcPts val="0"/>
              </a:spcAft>
              <a:buSzPts val="1400"/>
              <a:buNone/>
            </a:pPr>
            <a:r>
              <a:rPr lang="en-NZ" sz="1110"/>
              <a:t>For example, the school Board of Trustees will have less influence and control over the workers of construction, electrical, or plumbing companies who are building new classrooms at a school. The Board of Trustees will need to arrange with these companies to ensure their health and safety measures ensure the safety of their workers and do not cause any health and safety issues for the school’s staff or students.</a:t>
            </a:r>
            <a:endParaRPr/>
          </a:p>
        </p:txBody>
      </p:sp>
      <p:sp>
        <p:nvSpPr>
          <p:cNvPr id="1198" name="Google Shape;1198;p37:notes"/>
          <p:cNvSpPr txBox="1">
            <a:spLocks noGrp="1"/>
          </p:cNvSpPr>
          <p:nvPr>
            <p:ph type="sldNum" idx="12"/>
          </p:nvPr>
        </p:nvSpPr>
        <p:spPr>
          <a:xfrm>
            <a:off x="4143589" y="9119475"/>
            <a:ext cx="3169920" cy="48172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solidFill>
                  <a:srgbClr val="000000"/>
                </a:solidFill>
              </a:rPr>
              <a:t>8</a:t>
            </a:fld>
            <a:endParaRPr>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32:notes"/>
          <p:cNvSpPr>
            <a:spLocks noGrp="1" noRot="1" noChangeAspect="1"/>
          </p:cNvSpPr>
          <p:nvPr>
            <p:ph type="sldImg" idx="2"/>
          </p:nvPr>
        </p:nvSpPr>
        <p:spPr>
          <a:xfrm>
            <a:off x="357188" y="1239838"/>
            <a:ext cx="5954712"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32:notes"/>
          <p:cNvSpPr txBox="1">
            <a:spLocks noGrp="1"/>
          </p:cNvSpPr>
          <p:nvPr>
            <p:ph type="body" idx="1"/>
          </p:nvPr>
        </p:nvSpPr>
        <p:spPr>
          <a:xfrm>
            <a:off x="666909" y="4777193"/>
            <a:ext cx="5335270" cy="39086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2" name="Google Shape;542;p32:notes"/>
          <p:cNvSpPr txBox="1">
            <a:spLocks noGrp="1"/>
          </p:cNvSpPr>
          <p:nvPr>
            <p:ph type="sldNum" idx="12"/>
          </p:nvPr>
        </p:nvSpPr>
        <p:spPr>
          <a:xfrm>
            <a:off x="3777607" y="9428583"/>
            <a:ext cx="2889938"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71"/>
          <p:cNvGrpSpPr/>
          <p:nvPr/>
        </p:nvGrpSpPr>
        <p:grpSpPr>
          <a:xfrm>
            <a:off x="0" y="-8467"/>
            <a:ext cx="12192000" cy="6866467"/>
            <a:chOff x="0" y="-8467"/>
            <a:chExt cx="12192000" cy="6866467"/>
          </a:xfrm>
        </p:grpSpPr>
        <p:cxnSp>
          <p:nvCxnSpPr>
            <p:cNvPr id="28" name="Google Shape;28;p71"/>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9" name="Google Shape;29;p71"/>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0" name="Google Shape;30;p7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019"/>
              </a:schemeClr>
            </a:solidFill>
            <a:ln>
              <a:noFill/>
            </a:ln>
          </p:spPr>
        </p:sp>
        <p:sp>
          <p:nvSpPr>
            <p:cNvPr id="31" name="Google Shape;31;p71"/>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71"/>
            <p:cNvSpPr/>
            <p:nvPr/>
          </p:nvSpPr>
          <p:spPr>
            <a:xfrm>
              <a:off x="8932333" y="3048000"/>
              <a:ext cx="3259667" cy="3810000"/>
            </a:xfrm>
            <a:prstGeom prst="triangle">
              <a:avLst>
                <a:gd name="adj" fmla="val 100000"/>
              </a:avLst>
            </a:prstGeom>
            <a:solidFill>
              <a:schemeClr val="accent2">
                <a:alpha val="7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71"/>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019"/>
              </a:srgbClr>
            </a:solidFill>
            <a:ln>
              <a:noFill/>
            </a:ln>
          </p:spPr>
        </p:sp>
        <p:sp>
          <p:nvSpPr>
            <p:cNvPr id="34" name="Google Shape;34;p71"/>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019"/>
              </a:srgbClr>
            </a:solidFill>
            <a:ln>
              <a:noFill/>
            </a:ln>
          </p:spPr>
        </p:sp>
        <p:sp>
          <p:nvSpPr>
            <p:cNvPr id="35" name="Google Shape;35;p71"/>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3921"/>
              </a:schemeClr>
            </a:solidFill>
            <a:ln>
              <a:noFill/>
            </a:ln>
          </p:spPr>
        </p:sp>
        <p:sp>
          <p:nvSpPr>
            <p:cNvPr id="36" name="Google Shape;36;p71"/>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71"/>
            <p:cNvSpPr/>
            <p:nvPr/>
          </p:nvSpPr>
          <p:spPr>
            <a:xfrm rot="10800000">
              <a:off x="0" y="0"/>
              <a:ext cx="842596" cy="5666154"/>
            </a:xfrm>
            <a:prstGeom prst="triangle">
              <a:avLst>
                <a:gd name="adj" fmla="val 100000"/>
              </a:avLst>
            </a:prstGeom>
            <a:solidFill>
              <a:schemeClr val="accent1">
                <a:alpha val="8392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 name="Google Shape;38;p71"/>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1"/>
          <p:cNvSpPr txBox="1">
            <a:spLocks noGrp="1"/>
          </p:cNvSpPr>
          <p:nvPr>
            <p:ph type="subTitle" idx="1"/>
          </p:nvPr>
        </p:nvSpPr>
        <p:spPr>
          <a:xfrm>
            <a:off x="1507067" y="4050883"/>
            <a:ext cx="7766936" cy="1096899"/>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40" name="Google Shape;40;p71"/>
          <p:cNvSpPr txBox="1">
            <a:spLocks noGrp="1"/>
          </p:cNvSpPr>
          <p:nvPr>
            <p:ph type="dt" idx="10"/>
          </p:nvPr>
        </p:nvSpPr>
        <p:spPr>
          <a:xfrm>
            <a:off x="7205133" y="604141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71"/>
          <p:cNvSpPr txBox="1">
            <a:spLocks noGrp="1"/>
          </p:cNvSpPr>
          <p:nvPr>
            <p:ph type="ftr" idx="11"/>
          </p:nvPr>
        </p:nvSpPr>
        <p:spPr>
          <a:xfrm>
            <a:off x="677335" y="604141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1"/>
          <p:cNvSpPr txBox="1">
            <a:spLocks noGrp="1"/>
          </p:cNvSpPr>
          <p:nvPr>
            <p:ph type="sldNum" idx="12"/>
          </p:nvPr>
        </p:nvSpPr>
        <p:spPr>
          <a:xfrm>
            <a:off x="8590665" y="604141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93"/>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93"/>
          <p:cNvSpPr txBox="1">
            <a:spLocks noGrp="1"/>
          </p:cNvSpPr>
          <p:nvPr>
            <p:ph type="body" idx="1"/>
          </p:nvPr>
        </p:nvSpPr>
        <p:spPr>
          <a:xfrm rot="5400000">
            <a:off x="3035283" y="-197357"/>
            <a:ext cx="3880773" cy="859666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4" name="Google Shape;134;p93"/>
          <p:cNvSpPr txBox="1">
            <a:spLocks noGrp="1"/>
          </p:cNvSpPr>
          <p:nvPr>
            <p:ph type="dt" idx="10"/>
          </p:nvPr>
        </p:nvSpPr>
        <p:spPr>
          <a:xfrm>
            <a:off x="7205133" y="604141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93"/>
          <p:cNvSpPr txBox="1">
            <a:spLocks noGrp="1"/>
          </p:cNvSpPr>
          <p:nvPr>
            <p:ph type="ftr" idx="11"/>
          </p:nvPr>
        </p:nvSpPr>
        <p:spPr>
          <a:xfrm>
            <a:off x="677335" y="604141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93"/>
          <p:cNvSpPr txBox="1">
            <a:spLocks noGrp="1"/>
          </p:cNvSpPr>
          <p:nvPr>
            <p:ph type="sldNum" idx="12"/>
          </p:nvPr>
        </p:nvSpPr>
        <p:spPr>
          <a:xfrm>
            <a:off x="8590665" y="604141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94"/>
          <p:cNvSpPr txBox="1">
            <a:spLocks noGrp="1"/>
          </p:cNvSpPr>
          <p:nvPr>
            <p:ph type="title"/>
          </p:nvPr>
        </p:nvSpPr>
        <p:spPr>
          <a:xfrm rot="5400000">
            <a:off x="5994352" y="2583003"/>
            <a:ext cx="5251451" cy="130474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94"/>
          <p:cNvSpPr txBox="1">
            <a:spLocks noGrp="1"/>
          </p:cNvSpPr>
          <p:nvPr>
            <p:ph type="body" idx="1"/>
          </p:nvPr>
        </p:nvSpPr>
        <p:spPr>
          <a:xfrm rot="5400000">
            <a:off x="1581717" y="-294750"/>
            <a:ext cx="5251450" cy="7060151"/>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40" name="Google Shape;140;p94"/>
          <p:cNvSpPr txBox="1">
            <a:spLocks noGrp="1"/>
          </p:cNvSpPr>
          <p:nvPr>
            <p:ph type="dt" idx="10"/>
          </p:nvPr>
        </p:nvSpPr>
        <p:spPr>
          <a:xfrm>
            <a:off x="7205133" y="604141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94"/>
          <p:cNvSpPr txBox="1">
            <a:spLocks noGrp="1"/>
          </p:cNvSpPr>
          <p:nvPr>
            <p:ph type="ftr" idx="11"/>
          </p:nvPr>
        </p:nvSpPr>
        <p:spPr>
          <a:xfrm>
            <a:off x="677335" y="604141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94"/>
          <p:cNvSpPr txBox="1">
            <a:spLocks noGrp="1"/>
          </p:cNvSpPr>
          <p:nvPr>
            <p:ph type="sldNum" idx="12"/>
          </p:nvPr>
        </p:nvSpPr>
        <p:spPr>
          <a:xfrm>
            <a:off x="8590665" y="604141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3"/>
        <p:cNvGrpSpPr/>
        <p:nvPr/>
      </p:nvGrpSpPr>
      <p:grpSpPr>
        <a:xfrm>
          <a:off x="0" y="0"/>
          <a:ext cx="0" cy="0"/>
          <a:chOff x="0" y="0"/>
          <a:chExt cx="0" cy="0"/>
        </a:xfrm>
      </p:grpSpPr>
      <p:sp>
        <p:nvSpPr>
          <p:cNvPr id="144" name="Google Shape;144;g258bc616b96_0_286"/>
          <p:cNvSpPr txBox="1">
            <a:spLocks noGrp="1"/>
          </p:cNvSpPr>
          <p:nvPr>
            <p:ph type="title"/>
          </p:nvPr>
        </p:nvSpPr>
        <p:spPr>
          <a:xfrm>
            <a:off x="415600" y="593367"/>
            <a:ext cx="11360700" cy="763500"/>
          </a:xfrm>
          <a:prstGeom prst="rect">
            <a:avLst/>
          </a:prstGeom>
        </p:spPr>
        <p:txBody>
          <a:bodyPr spcFirstLastPara="1" wrap="square" lIns="91425" tIns="45700" rIns="91425" bIns="45700" anchor="t" anchorCtr="0">
            <a:norm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g258bc616b96_0_286"/>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lvl1pPr marL="457200" lvl="0" indent="-320040" rtl="0">
              <a:spcBef>
                <a:spcPts val="1000"/>
              </a:spcBef>
              <a:spcAft>
                <a:spcPts val="0"/>
              </a:spcAft>
              <a:buSzPts val="1440"/>
              <a:buChar char="►"/>
              <a:defRPr/>
            </a:lvl1pPr>
            <a:lvl2pPr marL="914400" lvl="1" indent="-309880" rtl="0">
              <a:spcBef>
                <a:spcPts val="1000"/>
              </a:spcBef>
              <a:spcAft>
                <a:spcPts val="0"/>
              </a:spcAft>
              <a:buSzPts val="1280"/>
              <a:buChar char="►"/>
              <a:defRPr/>
            </a:lvl2pPr>
            <a:lvl3pPr marL="1371600" lvl="2" indent="-299719" rtl="0">
              <a:spcBef>
                <a:spcPts val="1000"/>
              </a:spcBef>
              <a:spcAft>
                <a:spcPts val="0"/>
              </a:spcAft>
              <a:buSzPts val="1120"/>
              <a:buChar char="►"/>
              <a:defRPr/>
            </a:lvl3pPr>
            <a:lvl4pPr marL="1828800" lvl="3" indent="-289560" rtl="0">
              <a:spcBef>
                <a:spcPts val="1000"/>
              </a:spcBef>
              <a:spcAft>
                <a:spcPts val="0"/>
              </a:spcAft>
              <a:buSzPts val="960"/>
              <a:buChar char="►"/>
              <a:defRPr/>
            </a:lvl4pPr>
            <a:lvl5pPr marL="2286000" lvl="4" indent="-289560" rtl="0">
              <a:spcBef>
                <a:spcPts val="1000"/>
              </a:spcBef>
              <a:spcAft>
                <a:spcPts val="0"/>
              </a:spcAft>
              <a:buSzPts val="960"/>
              <a:buChar char="►"/>
              <a:defRPr/>
            </a:lvl5pPr>
            <a:lvl6pPr marL="2743200" lvl="5" indent="-289560" rtl="0">
              <a:spcBef>
                <a:spcPts val="1000"/>
              </a:spcBef>
              <a:spcAft>
                <a:spcPts val="0"/>
              </a:spcAft>
              <a:buSzPts val="960"/>
              <a:buChar char="►"/>
              <a:defRPr/>
            </a:lvl6pPr>
            <a:lvl7pPr marL="3200400" lvl="6" indent="-289560" rtl="0">
              <a:spcBef>
                <a:spcPts val="1000"/>
              </a:spcBef>
              <a:spcAft>
                <a:spcPts val="0"/>
              </a:spcAft>
              <a:buSzPts val="960"/>
              <a:buChar char="►"/>
              <a:defRPr/>
            </a:lvl7pPr>
            <a:lvl8pPr marL="3657600" lvl="7" indent="-289559" rtl="0">
              <a:spcBef>
                <a:spcPts val="1000"/>
              </a:spcBef>
              <a:spcAft>
                <a:spcPts val="0"/>
              </a:spcAft>
              <a:buSzPts val="960"/>
              <a:buChar char="►"/>
              <a:defRPr/>
            </a:lvl8pPr>
            <a:lvl9pPr marL="4114800" lvl="8" indent="-289559" rtl="0">
              <a:spcBef>
                <a:spcPts val="1000"/>
              </a:spcBef>
              <a:spcAft>
                <a:spcPts val="0"/>
              </a:spcAft>
              <a:buSzPts val="960"/>
              <a:buChar char="►"/>
              <a:defRPr/>
            </a:lvl9pPr>
          </a:lstStyle>
          <a:p>
            <a:endParaRPr/>
          </a:p>
        </p:txBody>
      </p:sp>
      <p:sp>
        <p:nvSpPr>
          <p:cNvPr id="146" name="Google Shape;146;g258bc616b96_0_286"/>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4"/>
        <p:cNvGrpSpPr/>
        <p:nvPr/>
      </p:nvGrpSpPr>
      <p:grpSpPr>
        <a:xfrm>
          <a:off x="0" y="0"/>
          <a:ext cx="0" cy="0"/>
          <a:chOff x="0" y="0"/>
          <a:chExt cx="0" cy="0"/>
        </a:xfrm>
      </p:grpSpPr>
      <p:sp>
        <p:nvSpPr>
          <p:cNvPr id="75" name="Google Shape;75;p77"/>
          <p:cNvSpPr txBox="1">
            <a:spLocks noGrp="1"/>
          </p:cNvSpPr>
          <p:nvPr>
            <p:ph type="title"/>
          </p:nvPr>
        </p:nvSpPr>
        <p:spPr>
          <a:xfrm>
            <a:off x="677335" y="2700871"/>
            <a:ext cx="8596668" cy="18265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000"/>
              <a:buFont typeface="Trebuchet MS"/>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7"/>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77" name="Google Shape;77;p77"/>
          <p:cNvSpPr txBox="1">
            <a:spLocks noGrp="1"/>
          </p:cNvSpPr>
          <p:nvPr>
            <p:ph type="dt" idx="10"/>
          </p:nvPr>
        </p:nvSpPr>
        <p:spPr>
          <a:xfrm>
            <a:off x="7205133" y="604141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77"/>
          <p:cNvSpPr txBox="1">
            <a:spLocks noGrp="1"/>
          </p:cNvSpPr>
          <p:nvPr>
            <p:ph type="ftr" idx="11"/>
          </p:nvPr>
        </p:nvSpPr>
        <p:spPr>
          <a:xfrm>
            <a:off x="677335" y="604141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77"/>
          <p:cNvSpPr txBox="1">
            <a:spLocks noGrp="1"/>
          </p:cNvSpPr>
          <p:nvPr>
            <p:ph type="sldNum" idx="12"/>
          </p:nvPr>
        </p:nvSpPr>
        <p:spPr>
          <a:xfrm>
            <a:off x="8590665" y="604141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extLst>
      <p:ext uri="{BB962C8B-B14F-4D97-AF65-F5344CB8AC3E}">
        <p14:creationId xmlns:p14="http://schemas.microsoft.com/office/powerpoint/2010/main" val="4164213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Grey background">
  <p:cSld name="Grey background">
    <p:spTree>
      <p:nvGrpSpPr>
        <p:cNvPr id="1" name="Shape 244"/>
        <p:cNvGrpSpPr/>
        <p:nvPr/>
      </p:nvGrpSpPr>
      <p:grpSpPr>
        <a:xfrm>
          <a:off x="0" y="0"/>
          <a:ext cx="0" cy="0"/>
          <a:chOff x="0" y="0"/>
          <a:chExt cx="0" cy="0"/>
        </a:xfrm>
      </p:grpSpPr>
      <p:pic>
        <p:nvPicPr>
          <p:cNvPr id="245" name="Google Shape;245;p81"/>
          <p:cNvPicPr preferRelativeResize="0"/>
          <p:nvPr/>
        </p:nvPicPr>
        <p:blipFill rotWithShape="1">
          <a:blip r:embed="rId2">
            <a:alphaModFix/>
          </a:blip>
          <a:srcRect/>
          <a:stretch/>
        </p:blipFill>
        <p:spPr>
          <a:xfrm>
            <a:off x="0" y="1316567"/>
            <a:ext cx="12192000" cy="4417484"/>
          </a:xfrm>
          <a:prstGeom prst="rect">
            <a:avLst/>
          </a:prstGeom>
          <a:noFill/>
          <a:ln>
            <a:noFill/>
          </a:ln>
        </p:spPr>
      </p:pic>
      <p:sp>
        <p:nvSpPr>
          <p:cNvPr id="246" name="Google Shape;246;p81"/>
          <p:cNvSpPr txBox="1">
            <a:spLocks noGrp="1"/>
          </p:cNvSpPr>
          <p:nvPr>
            <p:ph type="title"/>
          </p:nvPr>
        </p:nvSpPr>
        <p:spPr>
          <a:xfrm>
            <a:off x="609600" y="26064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sz="28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7" name="Google Shape;247;p81"/>
          <p:cNvSpPr txBox="1">
            <a:spLocks noGrp="1"/>
          </p:cNvSpPr>
          <p:nvPr>
            <p:ph type="sldNum" idx="12"/>
          </p:nvPr>
        </p:nvSpPr>
        <p:spPr>
          <a:xfrm>
            <a:off x="624417" y="6201833"/>
            <a:ext cx="2844800" cy="366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rgbClr val="000000"/>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rgbClr val="000000"/>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rgbClr val="000000"/>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rgbClr val="000000"/>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rgbClr val="000000"/>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rgbClr val="000000"/>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rgbClr val="000000"/>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rgbClr val="000000"/>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rgbClr val="000000"/>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NZ"/>
              <a:t>‹#›</a:t>
            </a:fld>
            <a:endParaRPr/>
          </a:p>
        </p:txBody>
      </p:sp>
    </p:spTree>
    <p:extLst>
      <p:ext uri="{BB962C8B-B14F-4D97-AF65-F5344CB8AC3E}">
        <p14:creationId xmlns:p14="http://schemas.microsoft.com/office/powerpoint/2010/main" val="1880167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3">
  <p:cSld name="Title and Content 3">
    <p:spTree>
      <p:nvGrpSpPr>
        <p:cNvPr id="1" name="Shape 153"/>
        <p:cNvGrpSpPr/>
        <p:nvPr/>
      </p:nvGrpSpPr>
      <p:grpSpPr>
        <a:xfrm>
          <a:off x="0" y="0"/>
          <a:ext cx="0" cy="0"/>
          <a:chOff x="0" y="0"/>
          <a:chExt cx="0" cy="0"/>
        </a:xfrm>
      </p:grpSpPr>
      <p:pic>
        <p:nvPicPr>
          <p:cNvPr id="154" name="Google Shape;154;p79" descr="Green Slide 02.jp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55" name="Google Shape;155;p79"/>
          <p:cNvSpPr txBox="1">
            <a:spLocks noGrp="1"/>
          </p:cNvSpPr>
          <p:nvPr>
            <p:ph type="title"/>
          </p:nvPr>
        </p:nvSpPr>
        <p:spPr>
          <a:xfrm>
            <a:off x="838207" y="365127"/>
            <a:ext cx="6702777" cy="1031874"/>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sz="2400" b="1">
                <a:solidFill>
                  <a:srgbClr val="98C23D"/>
                </a:solidFill>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56" name="Google Shape;156;p79"/>
          <p:cNvSpPr txBox="1">
            <a:spLocks noGrp="1"/>
          </p:cNvSpPr>
          <p:nvPr>
            <p:ph type="sldNum" idx="12"/>
          </p:nvPr>
        </p:nvSpPr>
        <p:spPr>
          <a:xfrm>
            <a:off x="838200" y="6458531"/>
            <a:ext cx="2743200" cy="21907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98C23D"/>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98C23D"/>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98C23D"/>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98C23D"/>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98C23D"/>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98C23D"/>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98C23D"/>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98C23D"/>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98C23D"/>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NZ"/>
              <a:t>‹#›</a:t>
            </a:fld>
            <a:endParaRPr/>
          </a:p>
        </p:txBody>
      </p:sp>
      <p:sp>
        <p:nvSpPr>
          <p:cNvPr id="157" name="Google Shape;157;p79"/>
          <p:cNvSpPr txBox="1">
            <a:spLocks noGrp="1"/>
          </p:cNvSpPr>
          <p:nvPr>
            <p:ph type="ftr" idx="11"/>
          </p:nvPr>
        </p:nvSpPr>
        <p:spPr>
          <a:xfrm>
            <a:off x="8173189" y="6449487"/>
            <a:ext cx="3163711" cy="36512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000">
                <a:solidFill>
                  <a:srgbClr val="98C23D"/>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79"/>
          <p:cNvSpPr txBox="1">
            <a:spLocks noGrp="1"/>
          </p:cNvSpPr>
          <p:nvPr>
            <p:ph type="body" idx="1"/>
          </p:nvPr>
        </p:nvSpPr>
        <p:spPr>
          <a:xfrm>
            <a:off x="849420" y="1912938"/>
            <a:ext cx="6085417" cy="431165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0933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9"/>
        <p:cNvGrpSpPr/>
        <p:nvPr/>
      </p:nvGrpSpPr>
      <p:grpSpPr>
        <a:xfrm>
          <a:off x="0" y="0"/>
          <a:ext cx="0" cy="0"/>
          <a:chOff x="0" y="0"/>
          <a:chExt cx="0" cy="0"/>
        </a:xfrm>
      </p:grpSpPr>
      <p:sp>
        <p:nvSpPr>
          <p:cNvPr id="440" name="Google Shape;440;g259c024b6a9_0_608"/>
          <p:cNvSpPr txBox="1">
            <a:spLocks noGrp="1"/>
          </p:cNvSpPr>
          <p:nvPr>
            <p:ph type="title"/>
          </p:nvPr>
        </p:nvSpPr>
        <p:spPr>
          <a:xfrm>
            <a:off x="677335" y="609600"/>
            <a:ext cx="8596800" cy="13209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chemeClr val="accent1"/>
              </a:buClr>
              <a:buSzPts val="3600"/>
              <a:buFont typeface="Trebuchet MS"/>
              <a:buNone/>
              <a:defRPr sz="36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1" name="Google Shape;441;g259c024b6a9_0_608"/>
          <p:cNvSpPr txBox="1">
            <a:spLocks noGrp="1"/>
          </p:cNvSpPr>
          <p:nvPr>
            <p:ph type="body" idx="1"/>
          </p:nvPr>
        </p:nvSpPr>
        <p:spPr>
          <a:xfrm>
            <a:off x="677335" y="2160590"/>
            <a:ext cx="8596800" cy="3880800"/>
          </a:xfrm>
          <a:prstGeom prst="rect">
            <a:avLst/>
          </a:prstGeom>
          <a:noFill/>
          <a:ln>
            <a:noFill/>
          </a:ln>
        </p:spPr>
        <p:txBody>
          <a:bodyPr spcFirstLastPara="1" wrap="square" lIns="91425" tIns="45700" rIns="91425" bIns="45700" anchor="t" anchorCtr="0">
            <a:normAutofit/>
          </a:bodyPr>
          <a:lstStyle>
            <a:lvl1pPr marL="457200" lvl="0" indent="-320040" algn="l" rtl="0">
              <a:lnSpc>
                <a:spcPct val="100000"/>
              </a:lnSpc>
              <a:spcBef>
                <a:spcPts val="1000"/>
              </a:spcBef>
              <a:spcAft>
                <a:spcPts val="0"/>
              </a:spcAft>
              <a:buSzPts val="1440"/>
              <a:buChar char="►"/>
              <a:defRPr/>
            </a:lvl1pPr>
            <a:lvl2pPr marL="914400" lvl="1" indent="-320040" algn="l" rtl="0">
              <a:lnSpc>
                <a:spcPct val="100000"/>
              </a:lnSpc>
              <a:spcBef>
                <a:spcPts val="1000"/>
              </a:spcBef>
              <a:spcAft>
                <a:spcPts val="0"/>
              </a:spcAft>
              <a:buSzPts val="1440"/>
              <a:buChar char="►"/>
              <a:defRPr/>
            </a:lvl2pPr>
            <a:lvl3pPr marL="1371600" lvl="2" indent="-320039" algn="l" rtl="0">
              <a:lnSpc>
                <a:spcPct val="100000"/>
              </a:lnSpc>
              <a:spcBef>
                <a:spcPts val="1000"/>
              </a:spcBef>
              <a:spcAft>
                <a:spcPts val="0"/>
              </a:spcAft>
              <a:buSzPts val="1440"/>
              <a:buChar char="►"/>
              <a:defRPr/>
            </a:lvl3pPr>
            <a:lvl4pPr marL="1828800" lvl="3" indent="-320039" algn="l" rtl="0">
              <a:lnSpc>
                <a:spcPct val="100000"/>
              </a:lnSpc>
              <a:spcBef>
                <a:spcPts val="1000"/>
              </a:spcBef>
              <a:spcAft>
                <a:spcPts val="0"/>
              </a:spcAft>
              <a:buSzPts val="1440"/>
              <a:buChar char="►"/>
              <a:defRPr/>
            </a:lvl4pPr>
            <a:lvl5pPr marL="2286000" lvl="4" indent="-320039" algn="l" rtl="0">
              <a:lnSpc>
                <a:spcPct val="100000"/>
              </a:lnSpc>
              <a:spcBef>
                <a:spcPts val="1000"/>
              </a:spcBef>
              <a:spcAft>
                <a:spcPts val="0"/>
              </a:spcAft>
              <a:buSzPts val="1440"/>
              <a:buChar char="►"/>
              <a:defRPr/>
            </a:lvl5pPr>
            <a:lvl6pPr marL="2743200" lvl="5" indent="-320039" algn="l" rtl="0">
              <a:lnSpc>
                <a:spcPct val="100000"/>
              </a:lnSpc>
              <a:spcBef>
                <a:spcPts val="1000"/>
              </a:spcBef>
              <a:spcAft>
                <a:spcPts val="0"/>
              </a:spcAft>
              <a:buSzPts val="1440"/>
              <a:buChar char="►"/>
              <a:defRPr/>
            </a:lvl6pPr>
            <a:lvl7pPr marL="3200400" lvl="6" indent="-320039" algn="l" rtl="0">
              <a:lnSpc>
                <a:spcPct val="100000"/>
              </a:lnSpc>
              <a:spcBef>
                <a:spcPts val="1000"/>
              </a:spcBef>
              <a:spcAft>
                <a:spcPts val="0"/>
              </a:spcAft>
              <a:buSzPts val="1440"/>
              <a:buChar char="►"/>
              <a:defRPr/>
            </a:lvl7pPr>
            <a:lvl8pPr marL="3657600" lvl="7" indent="-320040" algn="l" rtl="0">
              <a:lnSpc>
                <a:spcPct val="100000"/>
              </a:lnSpc>
              <a:spcBef>
                <a:spcPts val="1000"/>
              </a:spcBef>
              <a:spcAft>
                <a:spcPts val="0"/>
              </a:spcAft>
              <a:buSzPts val="1440"/>
              <a:buChar char="►"/>
              <a:defRPr/>
            </a:lvl8pPr>
            <a:lvl9pPr marL="4114800" lvl="8" indent="-320040" algn="l" rtl="0">
              <a:lnSpc>
                <a:spcPct val="100000"/>
              </a:lnSpc>
              <a:spcBef>
                <a:spcPts val="1000"/>
              </a:spcBef>
              <a:spcAft>
                <a:spcPts val="0"/>
              </a:spcAft>
              <a:buSzPts val="1440"/>
              <a:buChar char="►"/>
              <a:defRPr/>
            </a:lvl9pPr>
          </a:lstStyle>
          <a:p>
            <a:endParaRPr/>
          </a:p>
        </p:txBody>
      </p:sp>
      <p:sp>
        <p:nvSpPr>
          <p:cNvPr id="442" name="Google Shape;442;g259c024b6a9_0_608"/>
          <p:cNvSpPr txBox="1">
            <a:spLocks noGrp="1"/>
          </p:cNvSpPr>
          <p:nvPr>
            <p:ph type="dt" idx="10"/>
          </p:nvPr>
        </p:nvSpPr>
        <p:spPr>
          <a:xfrm>
            <a:off x="7205133" y="604141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Clr>
                <a:srgbClr val="888888"/>
              </a:buClr>
              <a:buSzPts val="1400"/>
              <a:buFont typeface="Trebuchet MS"/>
              <a:buNone/>
              <a:defRPr/>
            </a:lvl1pPr>
            <a:lvl2pPr lvl="1" algn="l" rtl="0">
              <a:spcBef>
                <a:spcPts val="0"/>
              </a:spcBef>
              <a:spcAft>
                <a:spcPts val="0"/>
              </a:spcAft>
              <a:buClr>
                <a:schemeClr val="dk1"/>
              </a:buClr>
              <a:buSzPts val="1400"/>
              <a:buFont typeface="Trebuchet MS"/>
              <a:buNone/>
              <a:defRPr/>
            </a:lvl2pPr>
            <a:lvl3pPr lvl="2" algn="l" rtl="0">
              <a:spcBef>
                <a:spcPts val="0"/>
              </a:spcBef>
              <a:spcAft>
                <a:spcPts val="0"/>
              </a:spcAft>
              <a:buClr>
                <a:schemeClr val="dk1"/>
              </a:buClr>
              <a:buSzPts val="1400"/>
              <a:buFont typeface="Trebuchet MS"/>
              <a:buNone/>
              <a:defRPr/>
            </a:lvl3pPr>
            <a:lvl4pPr lvl="3" algn="l" rtl="0">
              <a:spcBef>
                <a:spcPts val="0"/>
              </a:spcBef>
              <a:spcAft>
                <a:spcPts val="0"/>
              </a:spcAft>
              <a:buClr>
                <a:schemeClr val="dk1"/>
              </a:buClr>
              <a:buSzPts val="1400"/>
              <a:buFont typeface="Trebuchet MS"/>
              <a:buNone/>
              <a:defRPr/>
            </a:lvl4pPr>
            <a:lvl5pPr lvl="4" algn="l" rtl="0">
              <a:spcBef>
                <a:spcPts val="0"/>
              </a:spcBef>
              <a:spcAft>
                <a:spcPts val="0"/>
              </a:spcAft>
              <a:buClr>
                <a:schemeClr val="dk1"/>
              </a:buClr>
              <a:buSzPts val="1400"/>
              <a:buFont typeface="Trebuchet MS"/>
              <a:buNone/>
              <a:defRPr/>
            </a:lvl5pPr>
            <a:lvl6pPr lvl="5" algn="l" rtl="0">
              <a:spcBef>
                <a:spcPts val="0"/>
              </a:spcBef>
              <a:spcAft>
                <a:spcPts val="0"/>
              </a:spcAft>
              <a:buClr>
                <a:schemeClr val="dk1"/>
              </a:buClr>
              <a:buSzPts val="1400"/>
              <a:buFont typeface="Trebuchet MS"/>
              <a:buNone/>
              <a:defRPr/>
            </a:lvl6pPr>
            <a:lvl7pPr lvl="6" algn="l" rtl="0">
              <a:spcBef>
                <a:spcPts val="0"/>
              </a:spcBef>
              <a:spcAft>
                <a:spcPts val="0"/>
              </a:spcAft>
              <a:buClr>
                <a:schemeClr val="dk1"/>
              </a:buClr>
              <a:buSzPts val="1400"/>
              <a:buFont typeface="Trebuchet MS"/>
              <a:buNone/>
              <a:defRPr/>
            </a:lvl7pPr>
            <a:lvl8pPr lvl="7" algn="l" rtl="0">
              <a:spcBef>
                <a:spcPts val="0"/>
              </a:spcBef>
              <a:spcAft>
                <a:spcPts val="0"/>
              </a:spcAft>
              <a:buClr>
                <a:schemeClr val="dk1"/>
              </a:buClr>
              <a:buSzPts val="1400"/>
              <a:buFont typeface="Trebuchet MS"/>
              <a:buNone/>
              <a:defRPr/>
            </a:lvl8pPr>
            <a:lvl9pPr lvl="8" algn="l" rtl="0">
              <a:spcBef>
                <a:spcPts val="0"/>
              </a:spcBef>
              <a:spcAft>
                <a:spcPts val="0"/>
              </a:spcAft>
              <a:buClr>
                <a:schemeClr val="dk1"/>
              </a:buClr>
              <a:buSzPts val="1400"/>
              <a:buFont typeface="Trebuchet MS"/>
              <a:buNone/>
              <a:defRPr/>
            </a:lvl9pPr>
          </a:lstStyle>
          <a:p>
            <a:endParaRPr/>
          </a:p>
        </p:txBody>
      </p:sp>
      <p:sp>
        <p:nvSpPr>
          <p:cNvPr id="443" name="Google Shape;443;g259c024b6a9_0_608"/>
          <p:cNvSpPr txBox="1">
            <a:spLocks noGrp="1"/>
          </p:cNvSpPr>
          <p:nvPr>
            <p:ph type="ftr" idx="11"/>
          </p:nvPr>
        </p:nvSpPr>
        <p:spPr>
          <a:xfrm>
            <a:off x="677335" y="604141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888888"/>
              </a:buClr>
              <a:buSzPts val="1400"/>
              <a:buFont typeface="Trebuchet MS"/>
              <a:buNone/>
              <a:defRPr/>
            </a:lvl1pPr>
            <a:lvl2pPr lvl="1" algn="l" rtl="0">
              <a:spcBef>
                <a:spcPts val="0"/>
              </a:spcBef>
              <a:spcAft>
                <a:spcPts val="0"/>
              </a:spcAft>
              <a:buClr>
                <a:schemeClr val="dk1"/>
              </a:buClr>
              <a:buSzPts val="1400"/>
              <a:buFont typeface="Trebuchet MS"/>
              <a:buNone/>
              <a:defRPr/>
            </a:lvl2pPr>
            <a:lvl3pPr lvl="2" algn="l" rtl="0">
              <a:spcBef>
                <a:spcPts val="0"/>
              </a:spcBef>
              <a:spcAft>
                <a:spcPts val="0"/>
              </a:spcAft>
              <a:buClr>
                <a:schemeClr val="dk1"/>
              </a:buClr>
              <a:buSzPts val="1400"/>
              <a:buFont typeface="Trebuchet MS"/>
              <a:buNone/>
              <a:defRPr/>
            </a:lvl3pPr>
            <a:lvl4pPr lvl="3" algn="l" rtl="0">
              <a:spcBef>
                <a:spcPts val="0"/>
              </a:spcBef>
              <a:spcAft>
                <a:spcPts val="0"/>
              </a:spcAft>
              <a:buClr>
                <a:schemeClr val="dk1"/>
              </a:buClr>
              <a:buSzPts val="1400"/>
              <a:buFont typeface="Trebuchet MS"/>
              <a:buNone/>
              <a:defRPr/>
            </a:lvl4pPr>
            <a:lvl5pPr lvl="4" algn="l" rtl="0">
              <a:spcBef>
                <a:spcPts val="0"/>
              </a:spcBef>
              <a:spcAft>
                <a:spcPts val="0"/>
              </a:spcAft>
              <a:buClr>
                <a:schemeClr val="dk1"/>
              </a:buClr>
              <a:buSzPts val="1400"/>
              <a:buFont typeface="Trebuchet MS"/>
              <a:buNone/>
              <a:defRPr/>
            </a:lvl5pPr>
            <a:lvl6pPr lvl="5" algn="l" rtl="0">
              <a:spcBef>
                <a:spcPts val="0"/>
              </a:spcBef>
              <a:spcAft>
                <a:spcPts val="0"/>
              </a:spcAft>
              <a:buClr>
                <a:schemeClr val="dk1"/>
              </a:buClr>
              <a:buSzPts val="1400"/>
              <a:buFont typeface="Trebuchet MS"/>
              <a:buNone/>
              <a:defRPr/>
            </a:lvl6pPr>
            <a:lvl7pPr lvl="6" algn="l" rtl="0">
              <a:spcBef>
                <a:spcPts val="0"/>
              </a:spcBef>
              <a:spcAft>
                <a:spcPts val="0"/>
              </a:spcAft>
              <a:buClr>
                <a:schemeClr val="dk1"/>
              </a:buClr>
              <a:buSzPts val="1400"/>
              <a:buFont typeface="Trebuchet MS"/>
              <a:buNone/>
              <a:defRPr/>
            </a:lvl7pPr>
            <a:lvl8pPr lvl="7" algn="l" rtl="0">
              <a:spcBef>
                <a:spcPts val="0"/>
              </a:spcBef>
              <a:spcAft>
                <a:spcPts val="0"/>
              </a:spcAft>
              <a:buClr>
                <a:schemeClr val="dk1"/>
              </a:buClr>
              <a:buSzPts val="1400"/>
              <a:buFont typeface="Trebuchet MS"/>
              <a:buNone/>
              <a:defRPr/>
            </a:lvl8pPr>
            <a:lvl9pPr lvl="8" algn="l" rtl="0">
              <a:spcBef>
                <a:spcPts val="0"/>
              </a:spcBef>
              <a:spcAft>
                <a:spcPts val="0"/>
              </a:spcAft>
              <a:buClr>
                <a:schemeClr val="dk1"/>
              </a:buClr>
              <a:buSzPts val="1400"/>
              <a:buFont typeface="Trebuchet MS"/>
              <a:buNone/>
              <a:defRPr/>
            </a:lvl9pPr>
          </a:lstStyle>
          <a:p>
            <a:endParaRPr/>
          </a:p>
        </p:txBody>
      </p:sp>
      <p:sp>
        <p:nvSpPr>
          <p:cNvPr id="444" name="Google Shape;444;g259c024b6a9_0_608"/>
          <p:cNvSpPr txBox="1">
            <a:spLocks noGrp="1"/>
          </p:cNvSpPr>
          <p:nvPr>
            <p:ph type="sldNum" idx="12"/>
          </p:nvPr>
        </p:nvSpPr>
        <p:spPr>
          <a:xfrm>
            <a:off x="8590665" y="6041412"/>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5"/>
        <p:cNvGrpSpPr/>
        <p:nvPr/>
      </p:nvGrpSpPr>
      <p:grpSpPr>
        <a:xfrm>
          <a:off x="0" y="0"/>
          <a:ext cx="0" cy="0"/>
          <a:chOff x="0" y="0"/>
          <a:chExt cx="0" cy="0"/>
        </a:xfrm>
      </p:grpSpPr>
      <p:sp>
        <p:nvSpPr>
          <p:cNvPr id="446" name="Google Shape;446;g259c024b6a9_0_614"/>
          <p:cNvSpPr txBox="1">
            <a:spLocks noGrp="1"/>
          </p:cNvSpPr>
          <p:nvPr>
            <p:ph type="dt" idx="10"/>
          </p:nvPr>
        </p:nvSpPr>
        <p:spPr>
          <a:xfrm>
            <a:off x="7205133" y="604141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Clr>
                <a:srgbClr val="888888"/>
              </a:buClr>
              <a:buSzPts val="1400"/>
              <a:buFont typeface="Trebuchet MS"/>
              <a:buNone/>
              <a:defRPr/>
            </a:lvl1pPr>
            <a:lvl2pPr lvl="1" algn="l" rtl="0">
              <a:spcBef>
                <a:spcPts val="0"/>
              </a:spcBef>
              <a:spcAft>
                <a:spcPts val="0"/>
              </a:spcAft>
              <a:buClr>
                <a:schemeClr val="dk1"/>
              </a:buClr>
              <a:buSzPts val="1400"/>
              <a:buFont typeface="Trebuchet MS"/>
              <a:buNone/>
              <a:defRPr/>
            </a:lvl2pPr>
            <a:lvl3pPr lvl="2" algn="l" rtl="0">
              <a:spcBef>
                <a:spcPts val="0"/>
              </a:spcBef>
              <a:spcAft>
                <a:spcPts val="0"/>
              </a:spcAft>
              <a:buClr>
                <a:schemeClr val="dk1"/>
              </a:buClr>
              <a:buSzPts val="1400"/>
              <a:buFont typeface="Trebuchet MS"/>
              <a:buNone/>
              <a:defRPr/>
            </a:lvl3pPr>
            <a:lvl4pPr lvl="3" algn="l" rtl="0">
              <a:spcBef>
                <a:spcPts val="0"/>
              </a:spcBef>
              <a:spcAft>
                <a:spcPts val="0"/>
              </a:spcAft>
              <a:buClr>
                <a:schemeClr val="dk1"/>
              </a:buClr>
              <a:buSzPts val="1400"/>
              <a:buFont typeface="Trebuchet MS"/>
              <a:buNone/>
              <a:defRPr/>
            </a:lvl4pPr>
            <a:lvl5pPr lvl="4" algn="l" rtl="0">
              <a:spcBef>
                <a:spcPts val="0"/>
              </a:spcBef>
              <a:spcAft>
                <a:spcPts val="0"/>
              </a:spcAft>
              <a:buClr>
                <a:schemeClr val="dk1"/>
              </a:buClr>
              <a:buSzPts val="1400"/>
              <a:buFont typeface="Trebuchet MS"/>
              <a:buNone/>
              <a:defRPr/>
            </a:lvl5pPr>
            <a:lvl6pPr lvl="5" algn="l" rtl="0">
              <a:spcBef>
                <a:spcPts val="0"/>
              </a:spcBef>
              <a:spcAft>
                <a:spcPts val="0"/>
              </a:spcAft>
              <a:buClr>
                <a:schemeClr val="dk1"/>
              </a:buClr>
              <a:buSzPts val="1400"/>
              <a:buFont typeface="Trebuchet MS"/>
              <a:buNone/>
              <a:defRPr/>
            </a:lvl6pPr>
            <a:lvl7pPr lvl="6" algn="l" rtl="0">
              <a:spcBef>
                <a:spcPts val="0"/>
              </a:spcBef>
              <a:spcAft>
                <a:spcPts val="0"/>
              </a:spcAft>
              <a:buClr>
                <a:schemeClr val="dk1"/>
              </a:buClr>
              <a:buSzPts val="1400"/>
              <a:buFont typeface="Trebuchet MS"/>
              <a:buNone/>
              <a:defRPr/>
            </a:lvl7pPr>
            <a:lvl8pPr lvl="7" algn="l" rtl="0">
              <a:spcBef>
                <a:spcPts val="0"/>
              </a:spcBef>
              <a:spcAft>
                <a:spcPts val="0"/>
              </a:spcAft>
              <a:buClr>
                <a:schemeClr val="dk1"/>
              </a:buClr>
              <a:buSzPts val="1400"/>
              <a:buFont typeface="Trebuchet MS"/>
              <a:buNone/>
              <a:defRPr/>
            </a:lvl8pPr>
            <a:lvl9pPr lvl="8" algn="l" rtl="0">
              <a:spcBef>
                <a:spcPts val="0"/>
              </a:spcBef>
              <a:spcAft>
                <a:spcPts val="0"/>
              </a:spcAft>
              <a:buClr>
                <a:schemeClr val="dk1"/>
              </a:buClr>
              <a:buSzPts val="1400"/>
              <a:buFont typeface="Trebuchet MS"/>
              <a:buNone/>
              <a:defRPr/>
            </a:lvl9pPr>
          </a:lstStyle>
          <a:p>
            <a:endParaRPr/>
          </a:p>
        </p:txBody>
      </p:sp>
      <p:sp>
        <p:nvSpPr>
          <p:cNvPr id="447" name="Google Shape;447;g259c024b6a9_0_614"/>
          <p:cNvSpPr txBox="1">
            <a:spLocks noGrp="1"/>
          </p:cNvSpPr>
          <p:nvPr>
            <p:ph type="ftr" idx="11"/>
          </p:nvPr>
        </p:nvSpPr>
        <p:spPr>
          <a:xfrm>
            <a:off x="677335" y="604141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888888"/>
              </a:buClr>
              <a:buSzPts val="1400"/>
              <a:buFont typeface="Trebuchet MS"/>
              <a:buNone/>
              <a:defRPr/>
            </a:lvl1pPr>
            <a:lvl2pPr lvl="1" algn="l" rtl="0">
              <a:spcBef>
                <a:spcPts val="0"/>
              </a:spcBef>
              <a:spcAft>
                <a:spcPts val="0"/>
              </a:spcAft>
              <a:buClr>
                <a:schemeClr val="dk1"/>
              </a:buClr>
              <a:buSzPts val="1400"/>
              <a:buFont typeface="Trebuchet MS"/>
              <a:buNone/>
              <a:defRPr/>
            </a:lvl2pPr>
            <a:lvl3pPr lvl="2" algn="l" rtl="0">
              <a:spcBef>
                <a:spcPts val="0"/>
              </a:spcBef>
              <a:spcAft>
                <a:spcPts val="0"/>
              </a:spcAft>
              <a:buClr>
                <a:schemeClr val="dk1"/>
              </a:buClr>
              <a:buSzPts val="1400"/>
              <a:buFont typeface="Trebuchet MS"/>
              <a:buNone/>
              <a:defRPr/>
            </a:lvl3pPr>
            <a:lvl4pPr lvl="3" algn="l" rtl="0">
              <a:spcBef>
                <a:spcPts val="0"/>
              </a:spcBef>
              <a:spcAft>
                <a:spcPts val="0"/>
              </a:spcAft>
              <a:buClr>
                <a:schemeClr val="dk1"/>
              </a:buClr>
              <a:buSzPts val="1400"/>
              <a:buFont typeface="Trebuchet MS"/>
              <a:buNone/>
              <a:defRPr/>
            </a:lvl4pPr>
            <a:lvl5pPr lvl="4" algn="l" rtl="0">
              <a:spcBef>
                <a:spcPts val="0"/>
              </a:spcBef>
              <a:spcAft>
                <a:spcPts val="0"/>
              </a:spcAft>
              <a:buClr>
                <a:schemeClr val="dk1"/>
              </a:buClr>
              <a:buSzPts val="1400"/>
              <a:buFont typeface="Trebuchet MS"/>
              <a:buNone/>
              <a:defRPr/>
            </a:lvl5pPr>
            <a:lvl6pPr lvl="5" algn="l" rtl="0">
              <a:spcBef>
                <a:spcPts val="0"/>
              </a:spcBef>
              <a:spcAft>
                <a:spcPts val="0"/>
              </a:spcAft>
              <a:buClr>
                <a:schemeClr val="dk1"/>
              </a:buClr>
              <a:buSzPts val="1400"/>
              <a:buFont typeface="Trebuchet MS"/>
              <a:buNone/>
              <a:defRPr/>
            </a:lvl6pPr>
            <a:lvl7pPr lvl="6" algn="l" rtl="0">
              <a:spcBef>
                <a:spcPts val="0"/>
              </a:spcBef>
              <a:spcAft>
                <a:spcPts val="0"/>
              </a:spcAft>
              <a:buClr>
                <a:schemeClr val="dk1"/>
              </a:buClr>
              <a:buSzPts val="1400"/>
              <a:buFont typeface="Trebuchet MS"/>
              <a:buNone/>
              <a:defRPr/>
            </a:lvl7pPr>
            <a:lvl8pPr lvl="7" algn="l" rtl="0">
              <a:spcBef>
                <a:spcPts val="0"/>
              </a:spcBef>
              <a:spcAft>
                <a:spcPts val="0"/>
              </a:spcAft>
              <a:buClr>
                <a:schemeClr val="dk1"/>
              </a:buClr>
              <a:buSzPts val="1400"/>
              <a:buFont typeface="Trebuchet MS"/>
              <a:buNone/>
              <a:defRPr/>
            </a:lvl8pPr>
            <a:lvl9pPr lvl="8" algn="l" rtl="0">
              <a:spcBef>
                <a:spcPts val="0"/>
              </a:spcBef>
              <a:spcAft>
                <a:spcPts val="0"/>
              </a:spcAft>
              <a:buClr>
                <a:schemeClr val="dk1"/>
              </a:buClr>
              <a:buSzPts val="1400"/>
              <a:buFont typeface="Trebuchet MS"/>
              <a:buNone/>
              <a:defRPr/>
            </a:lvl9pPr>
          </a:lstStyle>
          <a:p>
            <a:endParaRPr/>
          </a:p>
        </p:txBody>
      </p:sp>
      <p:sp>
        <p:nvSpPr>
          <p:cNvPr id="448" name="Google Shape;448;g259c024b6a9_0_614"/>
          <p:cNvSpPr txBox="1">
            <a:spLocks noGrp="1"/>
          </p:cNvSpPr>
          <p:nvPr>
            <p:ph type="sldNum" idx="12"/>
          </p:nvPr>
        </p:nvSpPr>
        <p:spPr>
          <a:xfrm>
            <a:off x="8590665" y="6041412"/>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49"/>
        <p:cNvGrpSpPr/>
        <p:nvPr/>
      </p:nvGrpSpPr>
      <p:grpSpPr>
        <a:xfrm>
          <a:off x="0" y="0"/>
          <a:ext cx="0" cy="0"/>
          <a:chOff x="0" y="0"/>
          <a:chExt cx="0" cy="0"/>
        </a:xfrm>
      </p:grpSpPr>
      <p:grpSp>
        <p:nvGrpSpPr>
          <p:cNvPr id="450" name="Google Shape;450;g259c024b6a9_0_618"/>
          <p:cNvGrpSpPr/>
          <p:nvPr/>
        </p:nvGrpSpPr>
        <p:grpSpPr>
          <a:xfrm>
            <a:off x="-104" y="-8467"/>
            <a:ext cx="12192237" cy="6866580"/>
            <a:chOff x="-104" y="-8467"/>
            <a:chExt cx="12192237" cy="6866580"/>
          </a:xfrm>
        </p:grpSpPr>
        <p:cxnSp>
          <p:nvCxnSpPr>
            <p:cNvPr id="451" name="Google Shape;451;g259c024b6a9_0_618"/>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452" name="Google Shape;452;g259c024b6a9_0_618"/>
            <p:cNvCxnSpPr/>
            <p:nvPr/>
          </p:nvCxnSpPr>
          <p:spPr>
            <a:xfrm flipH="1">
              <a:off x="7425125" y="3681413"/>
              <a:ext cx="4763700" cy="3176700"/>
            </a:xfrm>
            <a:prstGeom prst="straightConnector1">
              <a:avLst/>
            </a:prstGeom>
            <a:noFill/>
            <a:ln w="9525" cap="flat" cmpd="sng">
              <a:solidFill>
                <a:srgbClr val="D8D8D8"/>
              </a:solidFill>
              <a:prstDash val="solid"/>
              <a:round/>
              <a:headEnd type="none" w="sm" len="sm"/>
              <a:tailEnd type="none" w="sm" len="sm"/>
            </a:ln>
          </p:spPr>
        </p:cxnSp>
        <p:sp>
          <p:nvSpPr>
            <p:cNvPr id="453" name="Google Shape;453;g259c024b6a9_0_61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09"/>
              </a:schemeClr>
            </a:solidFill>
            <a:ln>
              <a:noFill/>
            </a:ln>
          </p:spPr>
        </p:sp>
        <p:sp>
          <p:nvSpPr>
            <p:cNvPr id="454" name="Google Shape;454;g259c024b6a9_0_618"/>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455" name="Google Shape;455;g259c024b6a9_0_618"/>
            <p:cNvSpPr/>
            <p:nvPr/>
          </p:nvSpPr>
          <p:spPr>
            <a:xfrm>
              <a:off x="8932333" y="3048000"/>
              <a:ext cx="3259800" cy="3810000"/>
            </a:xfrm>
            <a:prstGeom prst="triangle">
              <a:avLst>
                <a:gd name="adj" fmla="val 100000"/>
              </a:avLst>
            </a:prstGeom>
            <a:solidFill>
              <a:schemeClr val="accent2">
                <a:alpha val="71370"/>
              </a:scheme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456" name="Google Shape;456;g259c024b6a9_0_618"/>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410"/>
              </a:srgbClr>
            </a:solidFill>
            <a:ln>
              <a:noFill/>
            </a:ln>
          </p:spPr>
        </p:sp>
        <p:sp>
          <p:nvSpPr>
            <p:cNvPr id="457" name="Google Shape;457;g259c024b6a9_0_618"/>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410"/>
              </a:srgbClr>
            </a:solidFill>
            <a:ln>
              <a:noFill/>
            </a:ln>
          </p:spPr>
        </p:sp>
        <p:sp>
          <p:nvSpPr>
            <p:cNvPr id="458" name="Google Shape;458;g259c024b6a9_0_618"/>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310"/>
              </a:schemeClr>
            </a:solidFill>
            <a:ln>
              <a:noFill/>
            </a:ln>
          </p:spPr>
        </p:sp>
        <p:sp>
          <p:nvSpPr>
            <p:cNvPr id="459" name="Google Shape;459;g259c024b6a9_0_618"/>
            <p:cNvSpPr/>
            <p:nvPr/>
          </p:nvSpPr>
          <p:spPr>
            <a:xfrm>
              <a:off x="10371666" y="3589867"/>
              <a:ext cx="1817100" cy="3268200"/>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460" name="Google Shape;460;g259c024b6a9_0_618"/>
            <p:cNvSpPr/>
            <p:nvPr/>
          </p:nvSpPr>
          <p:spPr>
            <a:xfrm rot="10800000">
              <a:off x="-104" y="54"/>
              <a:ext cx="842700" cy="5666100"/>
            </a:xfrm>
            <a:prstGeom prst="triangle">
              <a:avLst>
                <a:gd name="adj" fmla="val 100000"/>
              </a:avLst>
            </a:prstGeom>
            <a:solidFill>
              <a:schemeClr val="accent1">
                <a:alpha val="84310"/>
              </a:scheme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461" name="Google Shape;461;g259c024b6a9_0_618"/>
          <p:cNvSpPr txBox="1">
            <a:spLocks noGrp="1"/>
          </p:cNvSpPr>
          <p:nvPr>
            <p:ph type="ctrTitle"/>
          </p:nvPr>
        </p:nvSpPr>
        <p:spPr>
          <a:xfrm>
            <a:off x="1507067" y="2404534"/>
            <a:ext cx="7767000" cy="1646400"/>
          </a:xfrm>
          <a:prstGeom prst="rect">
            <a:avLst/>
          </a:prstGeom>
          <a:noFill/>
          <a:ln>
            <a:noFill/>
          </a:ln>
        </p:spPr>
        <p:txBody>
          <a:bodyPr spcFirstLastPara="1" wrap="square" lIns="91425" tIns="45700" rIns="91425" bIns="45700" anchor="b" anchorCtr="0">
            <a:noAutofit/>
          </a:bodyPr>
          <a:lstStyle>
            <a:lvl1pPr lvl="0" algn="r" rtl="0">
              <a:lnSpc>
                <a:spcPct val="100000"/>
              </a:lnSpc>
              <a:spcBef>
                <a:spcPts val="0"/>
              </a:spcBef>
              <a:spcAft>
                <a:spcPts val="0"/>
              </a:spcAft>
              <a:buClr>
                <a:schemeClr val="accent1"/>
              </a:buClr>
              <a:buSzPts val="5400"/>
              <a:buFont typeface="Trebuchet MS"/>
              <a:buNone/>
              <a:defRPr sz="5400">
                <a:solidFill>
                  <a:schemeClr val="accen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62" name="Google Shape;462;g259c024b6a9_0_618"/>
          <p:cNvSpPr txBox="1">
            <a:spLocks noGrp="1"/>
          </p:cNvSpPr>
          <p:nvPr>
            <p:ph type="subTitle" idx="1"/>
          </p:nvPr>
        </p:nvSpPr>
        <p:spPr>
          <a:xfrm>
            <a:off x="1507067" y="4050883"/>
            <a:ext cx="7767000" cy="1096800"/>
          </a:xfrm>
          <a:prstGeom prst="rect">
            <a:avLst/>
          </a:prstGeom>
          <a:noFill/>
          <a:ln>
            <a:noFill/>
          </a:ln>
        </p:spPr>
        <p:txBody>
          <a:bodyPr spcFirstLastPara="1" wrap="square" lIns="91425" tIns="45700" rIns="91425" bIns="45700" anchor="t" anchorCtr="0">
            <a:normAutofit/>
          </a:bodyPr>
          <a:lstStyle>
            <a:lvl1pPr lvl="0" algn="r" rtl="0">
              <a:lnSpc>
                <a:spcPct val="100000"/>
              </a:lnSpc>
              <a:spcBef>
                <a:spcPts val="1000"/>
              </a:spcBef>
              <a:spcAft>
                <a:spcPts val="0"/>
              </a:spcAft>
              <a:buSzPts val="1440"/>
              <a:buNone/>
              <a:defRPr>
                <a:solidFill>
                  <a:srgbClr val="7F7F7F"/>
                </a:solidFill>
              </a:defRPr>
            </a:lvl1pPr>
            <a:lvl2pPr lvl="1" algn="ctr" rtl="0">
              <a:lnSpc>
                <a:spcPct val="100000"/>
              </a:lnSpc>
              <a:spcBef>
                <a:spcPts val="1000"/>
              </a:spcBef>
              <a:spcAft>
                <a:spcPts val="0"/>
              </a:spcAft>
              <a:buSzPts val="1280"/>
              <a:buNone/>
              <a:defRPr>
                <a:solidFill>
                  <a:srgbClr val="888888"/>
                </a:solidFill>
              </a:defRPr>
            </a:lvl2pPr>
            <a:lvl3pPr lvl="2" algn="ctr" rtl="0">
              <a:lnSpc>
                <a:spcPct val="100000"/>
              </a:lnSpc>
              <a:spcBef>
                <a:spcPts val="1000"/>
              </a:spcBef>
              <a:spcAft>
                <a:spcPts val="0"/>
              </a:spcAft>
              <a:buSzPts val="1120"/>
              <a:buNone/>
              <a:defRPr>
                <a:solidFill>
                  <a:srgbClr val="888888"/>
                </a:solidFill>
              </a:defRPr>
            </a:lvl3pPr>
            <a:lvl4pPr lvl="3" algn="ctr" rtl="0">
              <a:lnSpc>
                <a:spcPct val="100000"/>
              </a:lnSpc>
              <a:spcBef>
                <a:spcPts val="1000"/>
              </a:spcBef>
              <a:spcAft>
                <a:spcPts val="0"/>
              </a:spcAft>
              <a:buSzPts val="960"/>
              <a:buNone/>
              <a:defRPr>
                <a:solidFill>
                  <a:srgbClr val="888888"/>
                </a:solidFill>
              </a:defRPr>
            </a:lvl4pPr>
            <a:lvl5pPr lvl="4" algn="ctr" rtl="0">
              <a:lnSpc>
                <a:spcPct val="100000"/>
              </a:lnSpc>
              <a:spcBef>
                <a:spcPts val="1000"/>
              </a:spcBef>
              <a:spcAft>
                <a:spcPts val="0"/>
              </a:spcAft>
              <a:buSzPts val="960"/>
              <a:buNone/>
              <a:defRPr>
                <a:solidFill>
                  <a:srgbClr val="888888"/>
                </a:solidFill>
              </a:defRPr>
            </a:lvl5pPr>
            <a:lvl6pPr lvl="5" algn="ctr" rtl="0">
              <a:lnSpc>
                <a:spcPct val="100000"/>
              </a:lnSpc>
              <a:spcBef>
                <a:spcPts val="1000"/>
              </a:spcBef>
              <a:spcAft>
                <a:spcPts val="0"/>
              </a:spcAft>
              <a:buSzPts val="960"/>
              <a:buNone/>
              <a:defRPr>
                <a:solidFill>
                  <a:srgbClr val="888888"/>
                </a:solidFill>
              </a:defRPr>
            </a:lvl6pPr>
            <a:lvl7pPr lvl="6" algn="ctr" rtl="0">
              <a:lnSpc>
                <a:spcPct val="100000"/>
              </a:lnSpc>
              <a:spcBef>
                <a:spcPts val="1000"/>
              </a:spcBef>
              <a:spcAft>
                <a:spcPts val="0"/>
              </a:spcAft>
              <a:buSzPts val="960"/>
              <a:buNone/>
              <a:defRPr>
                <a:solidFill>
                  <a:srgbClr val="888888"/>
                </a:solidFill>
              </a:defRPr>
            </a:lvl7pPr>
            <a:lvl8pPr lvl="7" algn="ctr" rtl="0">
              <a:lnSpc>
                <a:spcPct val="100000"/>
              </a:lnSpc>
              <a:spcBef>
                <a:spcPts val="1000"/>
              </a:spcBef>
              <a:spcAft>
                <a:spcPts val="0"/>
              </a:spcAft>
              <a:buSzPts val="960"/>
              <a:buNone/>
              <a:defRPr>
                <a:solidFill>
                  <a:srgbClr val="888888"/>
                </a:solidFill>
              </a:defRPr>
            </a:lvl8pPr>
            <a:lvl9pPr lvl="8" algn="ctr" rtl="0">
              <a:lnSpc>
                <a:spcPct val="100000"/>
              </a:lnSpc>
              <a:spcBef>
                <a:spcPts val="1000"/>
              </a:spcBef>
              <a:spcAft>
                <a:spcPts val="0"/>
              </a:spcAft>
              <a:buSzPts val="960"/>
              <a:buNone/>
              <a:defRPr>
                <a:solidFill>
                  <a:srgbClr val="888888"/>
                </a:solidFill>
              </a:defRPr>
            </a:lvl9pPr>
          </a:lstStyle>
          <a:p>
            <a:endParaRPr/>
          </a:p>
        </p:txBody>
      </p:sp>
      <p:sp>
        <p:nvSpPr>
          <p:cNvPr id="463" name="Google Shape;463;g259c024b6a9_0_618"/>
          <p:cNvSpPr txBox="1">
            <a:spLocks noGrp="1"/>
          </p:cNvSpPr>
          <p:nvPr>
            <p:ph type="dt" idx="10"/>
          </p:nvPr>
        </p:nvSpPr>
        <p:spPr>
          <a:xfrm>
            <a:off x="7205133" y="604141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Clr>
                <a:srgbClr val="888888"/>
              </a:buClr>
              <a:buSzPts val="1400"/>
              <a:buFont typeface="Trebuchet MS"/>
              <a:buNone/>
              <a:defRPr/>
            </a:lvl1pPr>
            <a:lvl2pPr lvl="1" algn="l" rtl="0">
              <a:spcBef>
                <a:spcPts val="0"/>
              </a:spcBef>
              <a:spcAft>
                <a:spcPts val="0"/>
              </a:spcAft>
              <a:buClr>
                <a:schemeClr val="dk1"/>
              </a:buClr>
              <a:buSzPts val="1400"/>
              <a:buFont typeface="Trebuchet MS"/>
              <a:buNone/>
              <a:defRPr/>
            </a:lvl2pPr>
            <a:lvl3pPr lvl="2" algn="l" rtl="0">
              <a:spcBef>
                <a:spcPts val="0"/>
              </a:spcBef>
              <a:spcAft>
                <a:spcPts val="0"/>
              </a:spcAft>
              <a:buClr>
                <a:schemeClr val="dk1"/>
              </a:buClr>
              <a:buSzPts val="1400"/>
              <a:buFont typeface="Trebuchet MS"/>
              <a:buNone/>
              <a:defRPr/>
            </a:lvl3pPr>
            <a:lvl4pPr lvl="3" algn="l" rtl="0">
              <a:spcBef>
                <a:spcPts val="0"/>
              </a:spcBef>
              <a:spcAft>
                <a:spcPts val="0"/>
              </a:spcAft>
              <a:buClr>
                <a:schemeClr val="dk1"/>
              </a:buClr>
              <a:buSzPts val="1400"/>
              <a:buFont typeface="Trebuchet MS"/>
              <a:buNone/>
              <a:defRPr/>
            </a:lvl4pPr>
            <a:lvl5pPr lvl="4" algn="l" rtl="0">
              <a:spcBef>
                <a:spcPts val="0"/>
              </a:spcBef>
              <a:spcAft>
                <a:spcPts val="0"/>
              </a:spcAft>
              <a:buClr>
                <a:schemeClr val="dk1"/>
              </a:buClr>
              <a:buSzPts val="1400"/>
              <a:buFont typeface="Trebuchet MS"/>
              <a:buNone/>
              <a:defRPr/>
            </a:lvl5pPr>
            <a:lvl6pPr lvl="5" algn="l" rtl="0">
              <a:spcBef>
                <a:spcPts val="0"/>
              </a:spcBef>
              <a:spcAft>
                <a:spcPts val="0"/>
              </a:spcAft>
              <a:buClr>
                <a:schemeClr val="dk1"/>
              </a:buClr>
              <a:buSzPts val="1400"/>
              <a:buFont typeface="Trebuchet MS"/>
              <a:buNone/>
              <a:defRPr/>
            </a:lvl6pPr>
            <a:lvl7pPr lvl="6" algn="l" rtl="0">
              <a:spcBef>
                <a:spcPts val="0"/>
              </a:spcBef>
              <a:spcAft>
                <a:spcPts val="0"/>
              </a:spcAft>
              <a:buClr>
                <a:schemeClr val="dk1"/>
              </a:buClr>
              <a:buSzPts val="1400"/>
              <a:buFont typeface="Trebuchet MS"/>
              <a:buNone/>
              <a:defRPr/>
            </a:lvl7pPr>
            <a:lvl8pPr lvl="7" algn="l" rtl="0">
              <a:spcBef>
                <a:spcPts val="0"/>
              </a:spcBef>
              <a:spcAft>
                <a:spcPts val="0"/>
              </a:spcAft>
              <a:buClr>
                <a:schemeClr val="dk1"/>
              </a:buClr>
              <a:buSzPts val="1400"/>
              <a:buFont typeface="Trebuchet MS"/>
              <a:buNone/>
              <a:defRPr/>
            </a:lvl8pPr>
            <a:lvl9pPr lvl="8" algn="l" rtl="0">
              <a:spcBef>
                <a:spcPts val="0"/>
              </a:spcBef>
              <a:spcAft>
                <a:spcPts val="0"/>
              </a:spcAft>
              <a:buClr>
                <a:schemeClr val="dk1"/>
              </a:buClr>
              <a:buSzPts val="1400"/>
              <a:buFont typeface="Trebuchet MS"/>
              <a:buNone/>
              <a:defRPr/>
            </a:lvl9pPr>
          </a:lstStyle>
          <a:p>
            <a:endParaRPr/>
          </a:p>
        </p:txBody>
      </p:sp>
      <p:sp>
        <p:nvSpPr>
          <p:cNvPr id="464" name="Google Shape;464;g259c024b6a9_0_618"/>
          <p:cNvSpPr txBox="1">
            <a:spLocks noGrp="1"/>
          </p:cNvSpPr>
          <p:nvPr>
            <p:ph type="ftr" idx="11"/>
          </p:nvPr>
        </p:nvSpPr>
        <p:spPr>
          <a:xfrm>
            <a:off x="677335" y="604141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888888"/>
              </a:buClr>
              <a:buSzPts val="1400"/>
              <a:buFont typeface="Trebuchet MS"/>
              <a:buNone/>
              <a:defRPr/>
            </a:lvl1pPr>
            <a:lvl2pPr lvl="1" algn="l" rtl="0">
              <a:spcBef>
                <a:spcPts val="0"/>
              </a:spcBef>
              <a:spcAft>
                <a:spcPts val="0"/>
              </a:spcAft>
              <a:buClr>
                <a:schemeClr val="dk1"/>
              </a:buClr>
              <a:buSzPts val="1400"/>
              <a:buFont typeface="Trebuchet MS"/>
              <a:buNone/>
              <a:defRPr/>
            </a:lvl2pPr>
            <a:lvl3pPr lvl="2" algn="l" rtl="0">
              <a:spcBef>
                <a:spcPts val="0"/>
              </a:spcBef>
              <a:spcAft>
                <a:spcPts val="0"/>
              </a:spcAft>
              <a:buClr>
                <a:schemeClr val="dk1"/>
              </a:buClr>
              <a:buSzPts val="1400"/>
              <a:buFont typeface="Trebuchet MS"/>
              <a:buNone/>
              <a:defRPr/>
            </a:lvl3pPr>
            <a:lvl4pPr lvl="3" algn="l" rtl="0">
              <a:spcBef>
                <a:spcPts val="0"/>
              </a:spcBef>
              <a:spcAft>
                <a:spcPts val="0"/>
              </a:spcAft>
              <a:buClr>
                <a:schemeClr val="dk1"/>
              </a:buClr>
              <a:buSzPts val="1400"/>
              <a:buFont typeface="Trebuchet MS"/>
              <a:buNone/>
              <a:defRPr/>
            </a:lvl4pPr>
            <a:lvl5pPr lvl="4" algn="l" rtl="0">
              <a:spcBef>
                <a:spcPts val="0"/>
              </a:spcBef>
              <a:spcAft>
                <a:spcPts val="0"/>
              </a:spcAft>
              <a:buClr>
                <a:schemeClr val="dk1"/>
              </a:buClr>
              <a:buSzPts val="1400"/>
              <a:buFont typeface="Trebuchet MS"/>
              <a:buNone/>
              <a:defRPr/>
            </a:lvl5pPr>
            <a:lvl6pPr lvl="5" algn="l" rtl="0">
              <a:spcBef>
                <a:spcPts val="0"/>
              </a:spcBef>
              <a:spcAft>
                <a:spcPts val="0"/>
              </a:spcAft>
              <a:buClr>
                <a:schemeClr val="dk1"/>
              </a:buClr>
              <a:buSzPts val="1400"/>
              <a:buFont typeface="Trebuchet MS"/>
              <a:buNone/>
              <a:defRPr/>
            </a:lvl6pPr>
            <a:lvl7pPr lvl="6" algn="l" rtl="0">
              <a:spcBef>
                <a:spcPts val="0"/>
              </a:spcBef>
              <a:spcAft>
                <a:spcPts val="0"/>
              </a:spcAft>
              <a:buClr>
                <a:schemeClr val="dk1"/>
              </a:buClr>
              <a:buSzPts val="1400"/>
              <a:buFont typeface="Trebuchet MS"/>
              <a:buNone/>
              <a:defRPr/>
            </a:lvl7pPr>
            <a:lvl8pPr lvl="7" algn="l" rtl="0">
              <a:spcBef>
                <a:spcPts val="0"/>
              </a:spcBef>
              <a:spcAft>
                <a:spcPts val="0"/>
              </a:spcAft>
              <a:buClr>
                <a:schemeClr val="dk1"/>
              </a:buClr>
              <a:buSzPts val="1400"/>
              <a:buFont typeface="Trebuchet MS"/>
              <a:buNone/>
              <a:defRPr/>
            </a:lvl8pPr>
            <a:lvl9pPr lvl="8" algn="l" rtl="0">
              <a:spcBef>
                <a:spcPts val="0"/>
              </a:spcBef>
              <a:spcAft>
                <a:spcPts val="0"/>
              </a:spcAft>
              <a:buClr>
                <a:schemeClr val="dk1"/>
              </a:buClr>
              <a:buSzPts val="1400"/>
              <a:buFont typeface="Trebuchet MS"/>
              <a:buNone/>
              <a:defRPr/>
            </a:lvl9pPr>
          </a:lstStyle>
          <a:p>
            <a:endParaRPr/>
          </a:p>
        </p:txBody>
      </p:sp>
      <p:sp>
        <p:nvSpPr>
          <p:cNvPr id="465" name="Google Shape;465;g259c024b6a9_0_618"/>
          <p:cNvSpPr txBox="1">
            <a:spLocks noGrp="1"/>
          </p:cNvSpPr>
          <p:nvPr>
            <p:ph type="sldNum" idx="12"/>
          </p:nvPr>
        </p:nvSpPr>
        <p:spPr>
          <a:xfrm>
            <a:off x="8590665" y="6041412"/>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66"/>
        <p:cNvGrpSpPr/>
        <p:nvPr/>
      </p:nvGrpSpPr>
      <p:grpSpPr>
        <a:xfrm>
          <a:off x="0" y="0"/>
          <a:ext cx="0" cy="0"/>
          <a:chOff x="0" y="0"/>
          <a:chExt cx="0" cy="0"/>
        </a:xfrm>
      </p:grpSpPr>
      <p:sp>
        <p:nvSpPr>
          <p:cNvPr id="467" name="Google Shape;467;g259c024b6a9_0_635"/>
          <p:cNvSpPr txBox="1">
            <a:spLocks noGrp="1"/>
          </p:cNvSpPr>
          <p:nvPr>
            <p:ph type="title"/>
          </p:nvPr>
        </p:nvSpPr>
        <p:spPr>
          <a:xfrm>
            <a:off x="677335" y="1498604"/>
            <a:ext cx="3854400" cy="12786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accent1"/>
              </a:buClr>
              <a:buSzPts val="2000"/>
              <a:buFont typeface="Trebuchet MS"/>
              <a:buNone/>
              <a:defRPr sz="2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68" name="Google Shape;468;g259c024b6a9_0_635"/>
          <p:cNvSpPr txBox="1">
            <a:spLocks noGrp="1"/>
          </p:cNvSpPr>
          <p:nvPr>
            <p:ph type="body" idx="1"/>
          </p:nvPr>
        </p:nvSpPr>
        <p:spPr>
          <a:xfrm>
            <a:off x="4760464" y="514974"/>
            <a:ext cx="4513500" cy="5526300"/>
          </a:xfrm>
          <a:prstGeom prst="rect">
            <a:avLst/>
          </a:prstGeom>
          <a:noFill/>
          <a:ln>
            <a:noFill/>
          </a:ln>
        </p:spPr>
        <p:txBody>
          <a:bodyPr spcFirstLastPara="1" wrap="square" lIns="91425" tIns="45700" rIns="91425" bIns="45700" anchor="t" anchorCtr="0">
            <a:normAutofit/>
          </a:bodyPr>
          <a:lstStyle>
            <a:lvl1pPr marL="457200" lvl="0" indent="-320040" algn="l" rtl="0">
              <a:lnSpc>
                <a:spcPct val="100000"/>
              </a:lnSpc>
              <a:spcBef>
                <a:spcPts val="1000"/>
              </a:spcBef>
              <a:spcAft>
                <a:spcPts val="0"/>
              </a:spcAft>
              <a:buSzPts val="1440"/>
              <a:buChar char="►"/>
              <a:defRPr/>
            </a:lvl1pPr>
            <a:lvl2pPr marL="914400" lvl="1" indent="-320040" algn="l" rtl="0">
              <a:lnSpc>
                <a:spcPct val="100000"/>
              </a:lnSpc>
              <a:spcBef>
                <a:spcPts val="1000"/>
              </a:spcBef>
              <a:spcAft>
                <a:spcPts val="0"/>
              </a:spcAft>
              <a:buSzPts val="1440"/>
              <a:buChar char="►"/>
              <a:defRPr/>
            </a:lvl2pPr>
            <a:lvl3pPr marL="1371600" lvl="2" indent="-320039" algn="l" rtl="0">
              <a:lnSpc>
                <a:spcPct val="100000"/>
              </a:lnSpc>
              <a:spcBef>
                <a:spcPts val="1000"/>
              </a:spcBef>
              <a:spcAft>
                <a:spcPts val="0"/>
              </a:spcAft>
              <a:buSzPts val="1440"/>
              <a:buChar char="►"/>
              <a:defRPr/>
            </a:lvl3pPr>
            <a:lvl4pPr marL="1828800" lvl="3" indent="-320039" algn="l" rtl="0">
              <a:lnSpc>
                <a:spcPct val="100000"/>
              </a:lnSpc>
              <a:spcBef>
                <a:spcPts val="1000"/>
              </a:spcBef>
              <a:spcAft>
                <a:spcPts val="0"/>
              </a:spcAft>
              <a:buSzPts val="1440"/>
              <a:buChar char="►"/>
              <a:defRPr/>
            </a:lvl4pPr>
            <a:lvl5pPr marL="2286000" lvl="4" indent="-320039" algn="l" rtl="0">
              <a:lnSpc>
                <a:spcPct val="100000"/>
              </a:lnSpc>
              <a:spcBef>
                <a:spcPts val="1000"/>
              </a:spcBef>
              <a:spcAft>
                <a:spcPts val="0"/>
              </a:spcAft>
              <a:buSzPts val="1440"/>
              <a:buChar char="►"/>
              <a:defRPr/>
            </a:lvl5pPr>
            <a:lvl6pPr marL="2743200" lvl="5" indent="-320039" algn="l" rtl="0">
              <a:lnSpc>
                <a:spcPct val="100000"/>
              </a:lnSpc>
              <a:spcBef>
                <a:spcPts val="1000"/>
              </a:spcBef>
              <a:spcAft>
                <a:spcPts val="0"/>
              </a:spcAft>
              <a:buSzPts val="1440"/>
              <a:buChar char="►"/>
              <a:defRPr/>
            </a:lvl6pPr>
            <a:lvl7pPr marL="3200400" lvl="6" indent="-320039" algn="l" rtl="0">
              <a:lnSpc>
                <a:spcPct val="100000"/>
              </a:lnSpc>
              <a:spcBef>
                <a:spcPts val="1000"/>
              </a:spcBef>
              <a:spcAft>
                <a:spcPts val="0"/>
              </a:spcAft>
              <a:buSzPts val="1440"/>
              <a:buChar char="►"/>
              <a:defRPr/>
            </a:lvl7pPr>
            <a:lvl8pPr marL="3657600" lvl="7" indent="-320040" algn="l" rtl="0">
              <a:lnSpc>
                <a:spcPct val="100000"/>
              </a:lnSpc>
              <a:spcBef>
                <a:spcPts val="1000"/>
              </a:spcBef>
              <a:spcAft>
                <a:spcPts val="0"/>
              </a:spcAft>
              <a:buSzPts val="1440"/>
              <a:buChar char="►"/>
              <a:defRPr/>
            </a:lvl8pPr>
            <a:lvl9pPr marL="4114800" lvl="8" indent="-320040" algn="l" rtl="0">
              <a:lnSpc>
                <a:spcPct val="100000"/>
              </a:lnSpc>
              <a:spcBef>
                <a:spcPts val="1000"/>
              </a:spcBef>
              <a:spcAft>
                <a:spcPts val="0"/>
              </a:spcAft>
              <a:buSzPts val="1440"/>
              <a:buChar char="►"/>
              <a:defRPr/>
            </a:lvl9pPr>
          </a:lstStyle>
          <a:p>
            <a:endParaRPr/>
          </a:p>
        </p:txBody>
      </p:sp>
      <p:sp>
        <p:nvSpPr>
          <p:cNvPr id="469" name="Google Shape;469;g259c024b6a9_0_635"/>
          <p:cNvSpPr txBox="1">
            <a:spLocks noGrp="1"/>
          </p:cNvSpPr>
          <p:nvPr>
            <p:ph type="body" idx="2"/>
          </p:nvPr>
        </p:nvSpPr>
        <p:spPr>
          <a:xfrm>
            <a:off x="677335" y="2777069"/>
            <a:ext cx="3854400" cy="25845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SzPts val="1120"/>
              <a:buNone/>
              <a:defRPr sz="1400"/>
            </a:lvl1pPr>
            <a:lvl2pPr marL="914400" lvl="1" indent="-228600" algn="l" rtl="0">
              <a:lnSpc>
                <a:spcPct val="100000"/>
              </a:lnSpc>
              <a:spcBef>
                <a:spcPts val="1000"/>
              </a:spcBef>
              <a:spcAft>
                <a:spcPts val="0"/>
              </a:spcAft>
              <a:buSzPts val="1120"/>
              <a:buNone/>
              <a:defRPr sz="1400"/>
            </a:lvl2pPr>
            <a:lvl3pPr marL="1371600" lvl="2" indent="-228600" algn="l" rtl="0">
              <a:lnSpc>
                <a:spcPct val="100000"/>
              </a:lnSpc>
              <a:spcBef>
                <a:spcPts val="1000"/>
              </a:spcBef>
              <a:spcAft>
                <a:spcPts val="0"/>
              </a:spcAft>
              <a:buSzPts val="960"/>
              <a:buNone/>
              <a:defRPr sz="1200"/>
            </a:lvl3pPr>
            <a:lvl4pPr marL="1828800" lvl="3" indent="-228600" algn="l" rtl="0">
              <a:lnSpc>
                <a:spcPct val="100000"/>
              </a:lnSpc>
              <a:spcBef>
                <a:spcPts val="1000"/>
              </a:spcBef>
              <a:spcAft>
                <a:spcPts val="0"/>
              </a:spcAft>
              <a:buSzPts val="800"/>
              <a:buNone/>
              <a:defRPr sz="1000"/>
            </a:lvl4pPr>
            <a:lvl5pPr marL="2286000" lvl="4" indent="-228600" algn="l" rtl="0">
              <a:lnSpc>
                <a:spcPct val="100000"/>
              </a:lnSpc>
              <a:spcBef>
                <a:spcPts val="1000"/>
              </a:spcBef>
              <a:spcAft>
                <a:spcPts val="0"/>
              </a:spcAft>
              <a:buSzPts val="800"/>
              <a:buNone/>
              <a:defRPr sz="1000"/>
            </a:lvl5pPr>
            <a:lvl6pPr marL="2743200" lvl="5" indent="-228600" algn="l" rtl="0">
              <a:lnSpc>
                <a:spcPct val="100000"/>
              </a:lnSpc>
              <a:spcBef>
                <a:spcPts val="1000"/>
              </a:spcBef>
              <a:spcAft>
                <a:spcPts val="0"/>
              </a:spcAft>
              <a:buSzPts val="800"/>
              <a:buNone/>
              <a:defRPr sz="1000"/>
            </a:lvl6pPr>
            <a:lvl7pPr marL="3200400" lvl="6" indent="-228600" algn="l" rtl="0">
              <a:lnSpc>
                <a:spcPct val="100000"/>
              </a:lnSpc>
              <a:spcBef>
                <a:spcPts val="1000"/>
              </a:spcBef>
              <a:spcAft>
                <a:spcPts val="0"/>
              </a:spcAft>
              <a:buSzPts val="800"/>
              <a:buNone/>
              <a:defRPr sz="1000"/>
            </a:lvl7pPr>
            <a:lvl8pPr marL="3657600" lvl="7" indent="-228600" algn="l" rtl="0">
              <a:lnSpc>
                <a:spcPct val="100000"/>
              </a:lnSpc>
              <a:spcBef>
                <a:spcPts val="1000"/>
              </a:spcBef>
              <a:spcAft>
                <a:spcPts val="0"/>
              </a:spcAft>
              <a:buSzPts val="800"/>
              <a:buNone/>
              <a:defRPr sz="1000"/>
            </a:lvl8pPr>
            <a:lvl9pPr marL="4114800" lvl="8" indent="-228600" algn="l" rtl="0">
              <a:lnSpc>
                <a:spcPct val="100000"/>
              </a:lnSpc>
              <a:spcBef>
                <a:spcPts val="1000"/>
              </a:spcBef>
              <a:spcAft>
                <a:spcPts val="0"/>
              </a:spcAft>
              <a:buSzPts val="800"/>
              <a:buNone/>
              <a:defRPr sz="1000"/>
            </a:lvl9pPr>
          </a:lstStyle>
          <a:p>
            <a:endParaRPr/>
          </a:p>
        </p:txBody>
      </p:sp>
      <p:sp>
        <p:nvSpPr>
          <p:cNvPr id="470" name="Google Shape;470;g259c024b6a9_0_635"/>
          <p:cNvSpPr txBox="1">
            <a:spLocks noGrp="1"/>
          </p:cNvSpPr>
          <p:nvPr>
            <p:ph type="dt" idx="10"/>
          </p:nvPr>
        </p:nvSpPr>
        <p:spPr>
          <a:xfrm>
            <a:off x="7205133" y="604141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Clr>
                <a:srgbClr val="888888"/>
              </a:buClr>
              <a:buSzPts val="1400"/>
              <a:buFont typeface="Trebuchet MS"/>
              <a:buNone/>
              <a:defRPr/>
            </a:lvl1pPr>
            <a:lvl2pPr lvl="1" algn="l" rtl="0">
              <a:spcBef>
                <a:spcPts val="0"/>
              </a:spcBef>
              <a:spcAft>
                <a:spcPts val="0"/>
              </a:spcAft>
              <a:buClr>
                <a:schemeClr val="dk1"/>
              </a:buClr>
              <a:buSzPts val="1400"/>
              <a:buFont typeface="Trebuchet MS"/>
              <a:buNone/>
              <a:defRPr/>
            </a:lvl2pPr>
            <a:lvl3pPr lvl="2" algn="l" rtl="0">
              <a:spcBef>
                <a:spcPts val="0"/>
              </a:spcBef>
              <a:spcAft>
                <a:spcPts val="0"/>
              </a:spcAft>
              <a:buClr>
                <a:schemeClr val="dk1"/>
              </a:buClr>
              <a:buSzPts val="1400"/>
              <a:buFont typeface="Trebuchet MS"/>
              <a:buNone/>
              <a:defRPr/>
            </a:lvl3pPr>
            <a:lvl4pPr lvl="3" algn="l" rtl="0">
              <a:spcBef>
                <a:spcPts val="0"/>
              </a:spcBef>
              <a:spcAft>
                <a:spcPts val="0"/>
              </a:spcAft>
              <a:buClr>
                <a:schemeClr val="dk1"/>
              </a:buClr>
              <a:buSzPts val="1400"/>
              <a:buFont typeface="Trebuchet MS"/>
              <a:buNone/>
              <a:defRPr/>
            </a:lvl4pPr>
            <a:lvl5pPr lvl="4" algn="l" rtl="0">
              <a:spcBef>
                <a:spcPts val="0"/>
              </a:spcBef>
              <a:spcAft>
                <a:spcPts val="0"/>
              </a:spcAft>
              <a:buClr>
                <a:schemeClr val="dk1"/>
              </a:buClr>
              <a:buSzPts val="1400"/>
              <a:buFont typeface="Trebuchet MS"/>
              <a:buNone/>
              <a:defRPr/>
            </a:lvl5pPr>
            <a:lvl6pPr lvl="5" algn="l" rtl="0">
              <a:spcBef>
                <a:spcPts val="0"/>
              </a:spcBef>
              <a:spcAft>
                <a:spcPts val="0"/>
              </a:spcAft>
              <a:buClr>
                <a:schemeClr val="dk1"/>
              </a:buClr>
              <a:buSzPts val="1400"/>
              <a:buFont typeface="Trebuchet MS"/>
              <a:buNone/>
              <a:defRPr/>
            </a:lvl6pPr>
            <a:lvl7pPr lvl="6" algn="l" rtl="0">
              <a:spcBef>
                <a:spcPts val="0"/>
              </a:spcBef>
              <a:spcAft>
                <a:spcPts val="0"/>
              </a:spcAft>
              <a:buClr>
                <a:schemeClr val="dk1"/>
              </a:buClr>
              <a:buSzPts val="1400"/>
              <a:buFont typeface="Trebuchet MS"/>
              <a:buNone/>
              <a:defRPr/>
            </a:lvl7pPr>
            <a:lvl8pPr lvl="7" algn="l" rtl="0">
              <a:spcBef>
                <a:spcPts val="0"/>
              </a:spcBef>
              <a:spcAft>
                <a:spcPts val="0"/>
              </a:spcAft>
              <a:buClr>
                <a:schemeClr val="dk1"/>
              </a:buClr>
              <a:buSzPts val="1400"/>
              <a:buFont typeface="Trebuchet MS"/>
              <a:buNone/>
              <a:defRPr/>
            </a:lvl8pPr>
            <a:lvl9pPr lvl="8" algn="l" rtl="0">
              <a:spcBef>
                <a:spcPts val="0"/>
              </a:spcBef>
              <a:spcAft>
                <a:spcPts val="0"/>
              </a:spcAft>
              <a:buClr>
                <a:schemeClr val="dk1"/>
              </a:buClr>
              <a:buSzPts val="1400"/>
              <a:buFont typeface="Trebuchet MS"/>
              <a:buNone/>
              <a:defRPr/>
            </a:lvl9pPr>
          </a:lstStyle>
          <a:p>
            <a:endParaRPr/>
          </a:p>
        </p:txBody>
      </p:sp>
      <p:sp>
        <p:nvSpPr>
          <p:cNvPr id="471" name="Google Shape;471;g259c024b6a9_0_635"/>
          <p:cNvSpPr txBox="1">
            <a:spLocks noGrp="1"/>
          </p:cNvSpPr>
          <p:nvPr>
            <p:ph type="ftr" idx="11"/>
          </p:nvPr>
        </p:nvSpPr>
        <p:spPr>
          <a:xfrm>
            <a:off x="677335" y="604141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888888"/>
              </a:buClr>
              <a:buSzPts val="1400"/>
              <a:buFont typeface="Trebuchet MS"/>
              <a:buNone/>
              <a:defRPr/>
            </a:lvl1pPr>
            <a:lvl2pPr lvl="1" algn="l" rtl="0">
              <a:spcBef>
                <a:spcPts val="0"/>
              </a:spcBef>
              <a:spcAft>
                <a:spcPts val="0"/>
              </a:spcAft>
              <a:buClr>
                <a:schemeClr val="dk1"/>
              </a:buClr>
              <a:buSzPts val="1400"/>
              <a:buFont typeface="Trebuchet MS"/>
              <a:buNone/>
              <a:defRPr/>
            </a:lvl2pPr>
            <a:lvl3pPr lvl="2" algn="l" rtl="0">
              <a:spcBef>
                <a:spcPts val="0"/>
              </a:spcBef>
              <a:spcAft>
                <a:spcPts val="0"/>
              </a:spcAft>
              <a:buClr>
                <a:schemeClr val="dk1"/>
              </a:buClr>
              <a:buSzPts val="1400"/>
              <a:buFont typeface="Trebuchet MS"/>
              <a:buNone/>
              <a:defRPr/>
            </a:lvl3pPr>
            <a:lvl4pPr lvl="3" algn="l" rtl="0">
              <a:spcBef>
                <a:spcPts val="0"/>
              </a:spcBef>
              <a:spcAft>
                <a:spcPts val="0"/>
              </a:spcAft>
              <a:buClr>
                <a:schemeClr val="dk1"/>
              </a:buClr>
              <a:buSzPts val="1400"/>
              <a:buFont typeface="Trebuchet MS"/>
              <a:buNone/>
              <a:defRPr/>
            </a:lvl4pPr>
            <a:lvl5pPr lvl="4" algn="l" rtl="0">
              <a:spcBef>
                <a:spcPts val="0"/>
              </a:spcBef>
              <a:spcAft>
                <a:spcPts val="0"/>
              </a:spcAft>
              <a:buClr>
                <a:schemeClr val="dk1"/>
              </a:buClr>
              <a:buSzPts val="1400"/>
              <a:buFont typeface="Trebuchet MS"/>
              <a:buNone/>
              <a:defRPr/>
            </a:lvl5pPr>
            <a:lvl6pPr lvl="5" algn="l" rtl="0">
              <a:spcBef>
                <a:spcPts val="0"/>
              </a:spcBef>
              <a:spcAft>
                <a:spcPts val="0"/>
              </a:spcAft>
              <a:buClr>
                <a:schemeClr val="dk1"/>
              </a:buClr>
              <a:buSzPts val="1400"/>
              <a:buFont typeface="Trebuchet MS"/>
              <a:buNone/>
              <a:defRPr/>
            </a:lvl6pPr>
            <a:lvl7pPr lvl="6" algn="l" rtl="0">
              <a:spcBef>
                <a:spcPts val="0"/>
              </a:spcBef>
              <a:spcAft>
                <a:spcPts val="0"/>
              </a:spcAft>
              <a:buClr>
                <a:schemeClr val="dk1"/>
              </a:buClr>
              <a:buSzPts val="1400"/>
              <a:buFont typeface="Trebuchet MS"/>
              <a:buNone/>
              <a:defRPr/>
            </a:lvl7pPr>
            <a:lvl8pPr lvl="7" algn="l" rtl="0">
              <a:spcBef>
                <a:spcPts val="0"/>
              </a:spcBef>
              <a:spcAft>
                <a:spcPts val="0"/>
              </a:spcAft>
              <a:buClr>
                <a:schemeClr val="dk1"/>
              </a:buClr>
              <a:buSzPts val="1400"/>
              <a:buFont typeface="Trebuchet MS"/>
              <a:buNone/>
              <a:defRPr/>
            </a:lvl8pPr>
            <a:lvl9pPr lvl="8" algn="l" rtl="0">
              <a:spcBef>
                <a:spcPts val="0"/>
              </a:spcBef>
              <a:spcAft>
                <a:spcPts val="0"/>
              </a:spcAft>
              <a:buClr>
                <a:schemeClr val="dk1"/>
              </a:buClr>
              <a:buSzPts val="1400"/>
              <a:buFont typeface="Trebuchet MS"/>
              <a:buNone/>
              <a:defRPr/>
            </a:lvl9pPr>
          </a:lstStyle>
          <a:p>
            <a:endParaRPr/>
          </a:p>
        </p:txBody>
      </p:sp>
      <p:sp>
        <p:nvSpPr>
          <p:cNvPr id="472" name="Google Shape;472;g259c024b6a9_0_635"/>
          <p:cNvSpPr txBox="1">
            <a:spLocks noGrp="1"/>
          </p:cNvSpPr>
          <p:nvPr>
            <p:ph type="sldNum" idx="12"/>
          </p:nvPr>
        </p:nvSpPr>
        <p:spPr>
          <a:xfrm>
            <a:off x="8590665" y="6041412"/>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72"/>
          <p:cNvSpPr txBox="1">
            <a:spLocks noGrp="1"/>
          </p:cNvSpPr>
          <p:nvPr>
            <p:ph type="dt" idx="10"/>
          </p:nvPr>
        </p:nvSpPr>
        <p:spPr>
          <a:xfrm>
            <a:off x="7205133" y="604141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2"/>
          <p:cNvSpPr txBox="1">
            <a:spLocks noGrp="1"/>
          </p:cNvSpPr>
          <p:nvPr>
            <p:ph type="ftr" idx="11"/>
          </p:nvPr>
        </p:nvSpPr>
        <p:spPr>
          <a:xfrm>
            <a:off x="677335" y="604141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2"/>
          <p:cNvSpPr txBox="1">
            <a:spLocks noGrp="1"/>
          </p:cNvSpPr>
          <p:nvPr>
            <p:ph type="sldNum" idx="12"/>
          </p:nvPr>
        </p:nvSpPr>
        <p:spPr>
          <a:xfrm>
            <a:off x="8590665" y="604141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3"/>
        <p:cNvGrpSpPr/>
        <p:nvPr/>
      </p:nvGrpSpPr>
      <p:grpSpPr>
        <a:xfrm>
          <a:off x="0" y="0"/>
          <a:ext cx="0" cy="0"/>
          <a:chOff x="0" y="0"/>
          <a:chExt cx="0" cy="0"/>
        </a:xfrm>
      </p:grpSpPr>
      <p:sp>
        <p:nvSpPr>
          <p:cNvPr id="474" name="Google Shape;474;g259c024b6a9_0_642"/>
          <p:cNvSpPr txBox="1">
            <a:spLocks noGrp="1"/>
          </p:cNvSpPr>
          <p:nvPr>
            <p:ph type="title"/>
          </p:nvPr>
        </p:nvSpPr>
        <p:spPr>
          <a:xfrm>
            <a:off x="677335" y="609600"/>
            <a:ext cx="8596800" cy="13209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75" name="Google Shape;475;g259c024b6a9_0_642"/>
          <p:cNvSpPr txBox="1">
            <a:spLocks noGrp="1"/>
          </p:cNvSpPr>
          <p:nvPr>
            <p:ph type="body" idx="1"/>
          </p:nvPr>
        </p:nvSpPr>
        <p:spPr>
          <a:xfrm>
            <a:off x="677336" y="2160589"/>
            <a:ext cx="4184100" cy="3880800"/>
          </a:xfrm>
          <a:prstGeom prst="rect">
            <a:avLst/>
          </a:prstGeom>
          <a:noFill/>
          <a:ln>
            <a:noFill/>
          </a:ln>
        </p:spPr>
        <p:txBody>
          <a:bodyPr spcFirstLastPara="1" wrap="square" lIns="91425" tIns="45700" rIns="91425" bIns="45700" anchor="t" anchorCtr="0">
            <a:normAutofit/>
          </a:bodyPr>
          <a:lstStyle>
            <a:lvl1pPr marL="457200" lvl="0" indent="-320040" algn="l" rtl="0">
              <a:lnSpc>
                <a:spcPct val="100000"/>
              </a:lnSpc>
              <a:spcBef>
                <a:spcPts val="1000"/>
              </a:spcBef>
              <a:spcAft>
                <a:spcPts val="0"/>
              </a:spcAft>
              <a:buSzPts val="1440"/>
              <a:buChar char="►"/>
              <a:defRPr/>
            </a:lvl1pPr>
            <a:lvl2pPr marL="914400" lvl="1" indent="-320040" algn="l" rtl="0">
              <a:lnSpc>
                <a:spcPct val="100000"/>
              </a:lnSpc>
              <a:spcBef>
                <a:spcPts val="1000"/>
              </a:spcBef>
              <a:spcAft>
                <a:spcPts val="0"/>
              </a:spcAft>
              <a:buSzPts val="1440"/>
              <a:buChar char="►"/>
              <a:defRPr/>
            </a:lvl2pPr>
            <a:lvl3pPr marL="1371600" lvl="2" indent="-320039" algn="l" rtl="0">
              <a:lnSpc>
                <a:spcPct val="100000"/>
              </a:lnSpc>
              <a:spcBef>
                <a:spcPts val="1000"/>
              </a:spcBef>
              <a:spcAft>
                <a:spcPts val="0"/>
              </a:spcAft>
              <a:buSzPts val="1440"/>
              <a:buChar char="►"/>
              <a:defRPr/>
            </a:lvl3pPr>
            <a:lvl4pPr marL="1828800" lvl="3" indent="-320039" algn="l" rtl="0">
              <a:lnSpc>
                <a:spcPct val="100000"/>
              </a:lnSpc>
              <a:spcBef>
                <a:spcPts val="1000"/>
              </a:spcBef>
              <a:spcAft>
                <a:spcPts val="0"/>
              </a:spcAft>
              <a:buSzPts val="1440"/>
              <a:buChar char="►"/>
              <a:defRPr/>
            </a:lvl4pPr>
            <a:lvl5pPr marL="2286000" lvl="4" indent="-320039" algn="l" rtl="0">
              <a:lnSpc>
                <a:spcPct val="100000"/>
              </a:lnSpc>
              <a:spcBef>
                <a:spcPts val="1000"/>
              </a:spcBef>
              <a:spcAft>
                <a:spcPts val="0"/>
              </a:spcAft>
              <a:buSzPts val="1440"/>
              <a:buChar char="►"/>
              <a:defRPr/>
            </a:lvl5pPr>
            <a:lvl6pPr marL="2743200" lvl="5" indent="-320039" algn="l" rtl="0">
              <a:lnSpc>
                <a:spcPct val="100000"/>
              </a:lnSpc>
              <a:spcBef>
                <a:spcPts val="1000"/>
              </a:spcBef>
              <a:spcAft>
                <a:spcPts val="0"/>
              </a:spcAft>
              <a:buSzPts val="1440"/>
              <a:buChar char="►"/>
              <a:defRPr/>
            </a:lvl6pPr>
            <a:lvl7pPr marL="3200400" lvl="6" indent="-320039" algn="l" rtl="0">
              <a:lnSpc>
                <a:spcPct val="100000"/>
              </a:lnSpc>
              <a:spcBef>
                <a:spcPts val="1000"/>
              </a:spcBef>
              <a:spcAft>
                <a:spcPts val="0"/>
              </a:spcAft>
              <a:buSzPts val="1440"/>
              <a:buChar char="►"/>
              <a:defRPr/>
            </a:lvl7pPr>
            <a:lvl8pPr marL="3657600" lvl="7" indent="-320040" algn="l" rtl="0">
              <a:lnSpc>
                <a:spcPct val="100000"/>
              </a:lnSpc>
              <a:spcBef>
                <a:spcPts val="1000"/>
              </a:spcBef>
              <a:spcAft>
                <a:spcPts val="0"/>
              </a:spcAft>
              <a:buSzPts val="1440"/>
              <a:buChar char="►"/>
              <a:defRPr/>
            </a:lvl8pPr>
            <a:lvl9pPr marL="4114800" lvl="8" indent="-320040" algn="l" rtl="0">
              <a:lnSpc>
                <a:spcPct val="100000"/>
              </a:lnSpc>
              <a:spcBef>
                <a:spcPts val="1000"/>
              </a:spcBef>
              <a:spcAft>
                <a:spcPts val="0"/>
              </a:spcAft>
              <a:buSzPts val="1440"/>
              <a:buChar char="►"/>
              <a:defRPr/>
            </a:lvl9pPr>
          </a:lstStyle>
          <a:p>
            <a:endParaRPr/>
          </a:p>
        </p:txBody>
      </p:sp>
      <p:sp>
        <p:nvSpPr>
          <p:cNvPr id="476" name="Google Shape;476;g259c024b6a9_0_642"/>
          <p:cNvSpPr txBox="1">
            <a:spLocks noGrp="1"/>
          </p:cNvSpPr>
          <p:nvPr>
            <p:ph type="body" idx="2"/>
          </p:nvPr>
        </p:nvSpPr>
        <p:spPr>
          <a:xfrm>
            <a:off x="5089969" y="2160590"/>
            <a:ext cx="4184100" cy="3880800"/>
          </a:xfrm>
          <a:prstGeom prst="rect">
            <a:avLst/>
          </a:prstGeom>
          <a:noFill/>
          <a:ln>
            <a:noFill/>
          </a:ln>
        </p:spPr>
        <p:txBody>
          <a:bodyPr spcFirstLastPara="1" wrap="square" lIns="91425" tIns="45700" rIns="91425" bIns="45700" anchor="t" anchorCtr="0">
            <a:normAutofit/>
          </a:bodyPr>
          <a:lstStyle>
            <a:lvl1pPr marL="457200" lvl="0" indent="-320040" algn="l" rtl="0">
              <a:lnSpc>
                <a:spcPct val="100000"/>
              </a:lnSpc>
              <a:spcBef>
                <a:spcPts val="1000"/>
              </a:spcBef>
              <a:spcAft>
                <a:spcPts val="0"/>
              </a:spcAft>
              <a:buSzPts val="1440"/>
              <a:buChar char="►"/>
              <a:defRPr/>
            </a:lvl1pPr>
            <a:lvl2pPr marL="914400" lvl="1" indent="-320040" algn="l" rtl="0">
              <a:lnSpc>
                <a:spcPct val="100000"/>
              </a:lnSpc>
              <a:spcBef>
                <a:spcPts val="1000"/>
              </a:spcBef>
              <a:spcAft>
                <a:spcPts val="0"/>
              </a:spcAft>
              <a:buSzPts val="1440"/>
              <a:buChar char="►"/>
              <a:defRPr/>
            </a:lvl2pPr>
            <a:lvl3pPr marL="1371600" lvl="2" indent="-320039" algn="l" rtl="0">
              <a:lnSpc>
                <a:spcPct val="100000"/>
              </a:lnSpc>
              <a:spcBef>
                <a:spcPts val="1000"/>
              </a:spcBef>
              <a:spcAft>
                <a:spcPts val="0"/>
              </a:spcAft>
              <a:buSzPts val="1440"/>
              <a:buChar char="►"/>
              <a:defRPr/>
            </a:lvl3pPr>
            <a:lvl4pPr marL="1828800" lvl="3" indent="-320039" algn="l" rtl="0">
              <a:lnSpc>
                <a:spcPct val="100000"/>
              </a:lnSpc>
              <a:spcBef>
                <a:spcPts val="1000"/>
              </a:spcBef>
              <a:spcAft>
                <a:spcPts val="0"/>
              </a:spcAft>
              <a:buSzPts val="1440"/>
              <a:buChar char="►"/>
              <a:defRPr/>
            </a:lvl4pPr>
            <a:lvl5pPr marL="2286000" lvl="4" indent="-320039" algn="l" rtl="0">
              <a:lnSpc>
                <a:spcPct val="100000"/>
              </a:lnSpc>
              <a:spcBef>
                <a:spcPts val="1000"/>
              </a:spcBef>
              <a:spcAft>
                <a:spcPts val="0"/>
              </a:spcAft>
              <a:buSzPts val="1440"/>
              <a:buChar char="►"/>
              <a:defRPr/>
            </a:lvl5pPr>
            <a:lvl6pPr marL="2743200" lvl="5" indent="-320039" algn="l" rtl="0">
              <a:lnSpc>
                <a:spcPct val="100000"/>
              </a:lnSpc>
              <a:spcBef>
                <a:spcPts val="1000"/>
              </a:spcBef>
              <a:spcAft>
                <a:spcPts val="0"/>
              </a:spcAft>
              <a:buSzPts val="1440"/>
              <a:buChar char="►"/>
              <a:defRPr/>
            </a:lvl6pPr>
            <a:lvl7pPr marL="3200400" lvl="6" indent="-320039" algn="l" rtl="0">
              <a:lnSpc>
                <a:spcPct val="100000"/>
              </a:lnSpc>
              <a:spcBef>
                <a:spcPts val="1000"/>
              </a:spcBef>
              <a:spcAft>
                <a:spcPts val="0"/>
              </a:spcAft>
              <a:buSzPts val="1440"/>
              <a:buChar char="►"/>
              <a:defRPr/>
            </a:lvl7pPr>
            <a:lvl8pPr marL="3657600" lvl="7" indent="-320040" algn="l" rtl="0">
              <a:lnSpc>
                <a:spcPct val="100000"/>
              </a:lnSpc>
              <a:spcBef>
                <a:spcPts val="1000"/>
              </a:spcBef>
              <a:spcAft>
                <a:spcPts val="0"/>
              </a:spcAft>
              <a:buSzPts val="1440"/>
              <a:buChar char="►"/>
              <a:defRPr/>
            </a:lvl8pPr>
            <a:lvl9pPr marL="4114800" lvl="8" indent="-320040" algn="l" rtl="0">
              <a:lnSpc>
                <a:spcPct val="100000"/>
              </a:lnSpc>
              <a:spcBef>
                <a:spcPts val="1000"/>
              </a:spcBef>
              <a:spcAft>
                <a:spcPts val="0"/>
              </a:spcAft>
              <a:buSzPts val="1440"/>
              <a:buChar char="►"/>
              <a:defRPr/>
            </a:lvl9pPr>
          </a:lstStyle>
          <a:p>
            <a:endParaRPr/>
          </a:p>
        </p:txBody>
      </p:sp>
      <p:sp>
        <p:nvSpPr>
          <p:cNvPr id="477" name="Google Shape;477;g259c024b6a9_0_642"/>
          <p:cNvSpPr txBox="1">
            <a:spLocks noGrp="1"/>
          </p:cNvSpPr>
          <p:nvPr>
            <p:ph type="dt" idx="10"/>
          </p:nvPr>
        </p:nvSpPr>
        <p:spPr>
          <a:xfrm>
            <a:off x="7205133" y="604141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Clr>
                <a:srgbClr val="888888"/>
              </a:buClr>
              <a:buSzPts val="1400"/>
              <a:buFont typeface="Trebuchet MS"/>
              <a:buNone/>
              <a:defRPr/>
            </a:lvl1pPr>
            <a:lvl2pPr lvl="1" algn="l" rtl="0">
              <a:spcBef>
                <a:spcPts val="0"/>
              </a:spcBef>
              <a:spcAft>
                <a:spcPts val="0"/>
              </a:spcAft>
              <a:buClr>
                <a:schemeClr val="dk1"/>
              </a:buClr>
              <a:buSzPts val="1400"/>
              <a:buFont typeface="Trebuchet MS"/>
              <a:buNone/>
              <a:defRPr/>
            </a:lvl2pPr>
            <a:lvl3pPr lvl="2" algn="l" rtl="0">
              <a:spcBef>
                <a:spcPts val="0"/>
              </a:spcBef>
              <a:spcAft>
                <a:spcPts val="0"/>
              </a:spcAft>
              <a:buClr>
                <a:schemeClr val="dk1"/>
              </a:buClr>
              <a:buSzPts val="1400"/>
              <a:buFont typeface="Trebuchet MS"/>
              <a:buNone/>
              <a:defRPr/>
            </a:lvl3pPr>
            <a:lvl4pPr lvl="3" algn="l" rtl="0">
              <a:spcBef>
                <a:spcPts val="0"/>
              </a:spcBef>
              <a:spcAft>
                <a:spcPts val="0"/>
              </a:spcAft>
              <a:buClr>
                <a:schemeClr val="dk1"/>
              </a:buClr>
              <a:buSzPts val="1400"/>
              <a:buFont typeface="Trebuchet MS"/>
              <a:buNone/>
              <a:defRPr/>
            </a:lvl4pPr>
            <a:lvl5pPr lvl="4" algn="l" rtl="0">
              <a:spcBef>
                <a:spcPts val="0"/>
              </a:spcBef>
              <a:spcAft>
                <a:spcPts val="0"/>
              </a:spcAft>
              <a:buClr>
                <a:schemeClr val="dk1"/>
              </a:buClr>
              <a:buSzPts val="1400"/>
              <a:buFont typeface="Trebuchet MS"/>
              <a:buNone/>
              <a:defRPr/>
            </a:lvl5pPr>
            <a:lvl6pPr lvl="5" algn="l" rtl="0">
              <a:spcBef>
                <a:spcPts val="0"/>
              </a:spcBef>
              <a:spcAft>
                <a:spcPts val="0"/>
              </a:spcAft>
              <a:buClr>
                <a:schemeClr val="dk1"/>
              </a:buClr>
              <a:buSzPts val="1400"/>
              <a:buFont typeface="Trebuchet MS"/>
              <a:buNone/>
              <a:defRPr/>
            </a:lvl6pPr>
            <a:lvl7pPr lvl="6" algn="l" rtl="0">
              <a:spcBef>
                <a:spcPts val="0"/>
              </a:spcBef>
              <a:spcAft>
                <a:spcPts val="0"/>
              </a:spcAft>
              <a:buClr>
                <a:schemeClr val="dk1"/>
              </a:buClr>
              <a:buSzPts val="1400"/>
              <a:buFont typeface="Trebuchet MS"/>
              <a:buNone/>
              <a:defRPr/>
            </a:lvl7pPr>
            <a:lvl8pPr lvl="7" algn="l" rtl="0">
              <a:spcBef>
                <a:spcPts val="0"/>
              </a:spcBef>
              <a:spcAft>
                <a:spcPts val="0"/>
              </a:spcAft>
              <a:buClr>
                <a:schemeClr val="dk1"/>
              </a:buClr>
              <a:buSzPts val="1400"/>
              <a:buFont typeface="Trebuchet MS"/>
              <a:buNone/>
              <a:defRPr/>
            </a:lvl8pPr>
            <a:lvl9pPr lvl="8" algn="l" rtl="0">
              <a:spcBef>
                <a:spcPts val="0"/>
              </a:spcBef>
              <a:spcAft>
                <a:spcPts val="0"/>
              </a:spcAft>
              <a:buClr>
                <a:schemeClr val="dk1"/>
              </a:buClr>
              <a:buSzPts val="1400"/>
              <a:buFont typeface="Trebuchet MS"/>
              <a:buNone/>
              <a:defRPr/>
            </a:lvl9pPr>
          </a:lstStyle>
          <a:p>
            <a:endParaRPr/>
          </a:p>
        </p:txBody>
      </p:sp>
      <p:sp>
        <p:nvSpPr>
          <p:cNvPr id="478" name="Google Shape;478;g259c024b6a9_0_642"/>
          <p:cNvSpPr txBox="1">
            <a:spLocks noGrp="1"/>
          </p:cNvSpPr>
          <p:nvPr>
            <p:ph type="ftr" idx="11"/>
          </p:nvPr>
        </p:nvSpPr>
        <p:spPr>
          <a:xfrm>
            <a:off x="677335" y="604141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888888"/>
              </a:buClr>
              <a:buSzPts val="1400"/>
              <a:buFont typeface="Trebuchet MS"/>
              <a:buNone/>
              <a:defRPr/>
            </a:lvl1pPr>
            <a:lvl2pPr lvl="1" algn="l" rtl="0">
              <a:spcBef>
                <a:spcPts val="0"/>
              </a:spcBef>
              <a:spcAft>
                <a:spcPts val="0"/>
              </a:spcAft>
              <a:buClr>
                <a:schemeClr val="dk1"/>
              </a:buClr>
              <a:buSzPts val="1400"/>
              <a:buFont typeface="Trebuchet MS"/>
              <a:buNone/>
              <a:defRPr/>
            </a:lvl2pPr>
            <a:lvl3pPr lvl="2" algn="l" rtl="0">
              <a:spcBef>
                <a:spcPts val="0"/>
              </a:spcBef>
              <a:spcAft>
                <a:spcPts val="0"/>
              </a:spcAft>
              <a:buClr>
                <a:schemeClr val="dk1"/>
              </a:buClr>
              <a:buSzPts val="1400"/>
              <a:buFont typeface="Trebuchet MS"/>
              <a:buNone/>
              <a:defRPr/>
            </a:lvl3pPr>
            <a:lvl4pPr lvl="3" algn="l" rtl="0">
              <a:spcBef>
                <a:spcPts val="0"/>
              </a:spcBef>
              <a:spcAft>
                <a:spcPts val="0"/>
              </a:spcAft>
              <a:buClr>
                <a:schemeClr val="dk1"/>
              </a:buClr>
              <a:buSzPts val="1400"/>
              <a:buFont typeface="Trebuchet MS"/>
              <a:buNone/>
              <a:defRPr/>
            </a:lvl4pPr>
            <a:lvl5pPr lvl="4" algn="l" rtl="0">
              <a:spcBef>
                <a:spcPts val="0"/>
              </a:spcBef>
              <a:spcAft>
                <a:spcPts val="0"/>
              </a:spcAft>
              <a:buClr>
                <a:schemeClr val="dk1"/>
              </a:buClr>
              <a:buSzPts val="1400"/>
              <a:buFont typeface="Trebuchet MS"/>
              <a:buNone/>
              <a:defRPr/>
            </a:lvl5pPr>
            <a:lvl6pPr lvl="5" algn="l" rtl="0">
              <a:spcBef>
                <a:spcPts val="0"/>
              </a:spcBef>
              <a:spcAft>
                <a:spcPts val="0"/>
              </a:spcAft>
              <a:buClr>
                <a:schemeClr val="dk1"/>
              </a:buClr>
              <a:buSzPts val="1400"/>
              <a:buFont typeface="Trebuchet MS"/>
              <a:buNone/>
              <a:defRPr/>
            </a:lvl6pPr>
            <a:lvl7pPr lvl="6" algn="l" rtl="0">
              <a:spcBef>
                <a:spcPts val="0"/>
              </a:spcBef>
              <a:spcAft>
                <a:spcPts val="0"/>
              </a:spcAft>
              <a:buClr>
                <a:schemeClr val="dk1"/>
              </a:buClr>
              <a:buSzPts val="1400"/>
              <a:buFont typeface="Trebuchet MS"/>
              <a:buNone/>
              <a:defRPr/>
            </a:lvl7pPr>
            <a:lvl8pPr lvl="7" algn="l" rtl="0">
              <a:spcBef>
                <a:spcPts val="0"/>
              </a:spcBef>
              <a:spcAft>
                <a:spcPts val="0"/>
              </a:spcAft>
              <a:buClr>
                <a:schemeClr val="dk1"/>
              </a:buClr>
              <a:buSzPts val="1400"/>
              <a:buFont typeface="Trebuchet MS"/>
              <a:buNone/>
              <a:defRPr/>
            </a:lvl8pPr>
            <a:lvl9pPr lvl="8" algn="l" rtl="0">
              <a:spcBef>
                <a:spcPts val="0"/>
              </a:spcBef>
              <a:spcAft>
                <a:spcPts val="0"/>
              </a:spcAft>
              <a:buClr>
                <a:schemeClr val="dk1"/>
              </a:buClr>
              <a:buSzPts val="1400"/>
              <a:buFont typeface="Trebuchet MS"/>
              <a:buNone/>
              <a:defRPr/>
            </a:lvl9pPr>
          </a:lstStyle>
          <a:p>
            <a:endParaRPr/>
          </a:p>
        </p:txBody>
      </p:sp>
      <p:sp>
        <p:nvSpPr>
          <p:cNvPr id="479" name="Google Shape;479;g259c024b6a9_0_642"/>
          <p:cNvSpPr txBox="1">
            <a:spLocks noGrp="1"/>
          </p:cNvSpPr>
          <p:nvPr>
            <p:ph type="sldNum" idx="12"/>
          </p:nvPr>
        </p:nvSpPr>
        <p:spPr>
          <a:xfrm>
            <a:off x="8590665" y="6041412"/>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80"/>
        <p:cNvGrpSpPr/>
        <p:nvPr/>
      </p:nvGrpSpPr>
      <p:grpSpPr>
        <a:xfrm>
          <a:off x="0" y="0"/>
          <a:ext cx="0" cy="0"/>
          <a:chOff x="0" y="0"/>
          <a:chExt cx="0" cy="0"/>
        </a:xfrm>
      </p:grpSpPr>
      <p:sp>
        <p:nvSpPr>
          <p:cNvPr id="481" name="Google Shape;481;g259c024b6a9_0_649"/>
          <p:cNvSpPr txBox="1">
            <a:spLocks noGrp="1"/>
          </p:cNvSpPr>
          <p:nvPr>
            <p:ph type="title"/>
          </p:nvPr>
        </p:nvSpPr>
        <p:spPr>
          <a:xfrm>
            <a:off x="677336" y="4800600"/>
            <a:ext cx="8596800" cy="5667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accent1"/>
              </a:buClr>
              <a:buSzPts val="2400"/>
              <a:buFont typeface="Trebuchet MS"/>
              <a:buNone/>
              <a:defRPr sz="2400"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2" name="Google Shape;482;g259c024b6a9_0_649"/>
          <p:cNvSpPr>
            <a:spLocks noGrp="1"/>
          </p:cNvSpPr>
          <p:nvPr>
            <p:ph type="pic" idx="2"/>
          </p:nvPr>
        </p:nvSpPr>
        <p:spPr>
          <a:xfrm>
            <a:off x="677335" y="609600"/>
            <a:ext cx="8596800" cy="3845700"/>
          </a:xfrm>
          <a:prstGeom prst="rect">
            <a:avLst/>
          </a:prstGeom>
          <a:noFill/>
          <a:ln>
            <a:noFill/>
          </a:ln>
        </p:spPr>
      </p:sp>
      <p:sp>
        <p:nvSpPr>
          <p:cNvPr id="483" name="Google Shape;483;g259c024b6a9_0_649"/>
          <p:cNvSpPr txBox="1">
            <a:spLocks noGrp="1"/>
          </p:cNvSpPr>
          <p:nvPr>
            <p:ph type="body" idx="1"/>
          </p:nvPr>
        </p:nvSpPr>
        <p:spPr>
          <a:xfrm>
            <a:off x="677336" y="5367338"/>
            <a:ext cx="8596800" cy="6741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SzPts val="960"/>
              <a:buNone/>
              <a:defRPr sz="1200"/>
            </a:lvl1pPr>
            <a:lvl2pPr marL="914400" lvl="1" indent="-228600" algn="l" rtl="0">
              <a:lnSpc>
                <a:spcPct val="100000"/>
              </a:lnSpc>
              <a:spcBef>
                <a:spcPts val="1000"/>
              </a:spcBef>
              <a:spcAft>
                <a:spcPts val="0"/>
              </a:spcAft>
              <a:buSzPts val="960"/>
              <a:buNone/>
              <a:defRPr sz="1200"/>
            </a:lvl2pPr>
            <a:lvl3pPr marL="1371600" lvl="2" indent="-228600" algn="l" rtl="0">
              <a:lnSpc>
                <a:spcPct val="100000"/>
              </a:lnSpc>
              <a:spcBef>
                <a:spcPts val="1000"/>
              </a:spcBef>
              <a:spcAft>
                <a:spcPts val="0"/>
              </a:spcAft>
              <a:buSzPts val="800"/>
              <a:buNone/>
              <a:defRPr sz="1000"/>
            </a:lvl3pPr>
            <a:lvl4pPr marL="1828800" lvl="3" indent="-228600" algn="l" rtl="0">
              <a:lnSpc>
                <a:spcPct val="100000"/>
              </a:lnSpc>
              <a:spcBef>
                <a:spcPts val="1000"/>
              </a:spcBef>
              <a:spcAft>
                <a:spcPts val="0"/>
              </a:spcAft>
              <a:buSzPts val="720"/>
              <a:buNone/>
              <a:defRPr sz="900"/>
            </a:lvl4pPr>
            <a:lvl5pPr marL="2286000" lvl="4" indent="-228600" algn="l" rtl="0">
              <a:lnSpc>
                <a:spcPct val="100000"/>
              </a:lnSpc>
              <a:spcBef>
                <a:spcPts val="1000"/>
              </a:spcBef>
              <a:spcAft>
                <a:spcPts val="0"/>
              </a:spcAft>
              <a:buSzPts val="720"/>
              <a:buNone/>
              <a:defRPr sz="900"/>
            </a:lvl5pPr>
            <a:lvl6pPr marL="2743200" lvl="5" indent="-228600" algn="l" rtl="0">
              <a:lnSpc>
                <a:spcPct val="100000"/>
              </a:lnSpc>
              <a:spcBef>
                <a:spcPts val="1000"/>
              </a:spcBef>
              <a:spcAft>
                <a:spcPts val="0"/>
              </a:spcAft>
              <a:buSzPts val="720"/>
              <a:buNone/>
              <a:defRPr sz="900"/>
            </a:lvl6pPr>
            <a:lvl7pPr marL="3200400" lvl="6" indent="-228600" algn="l" rtl="0">
              <a:lnSpc>
                <a:spcPct val="100000"/>
              </a:lnSpc>
              <a:spcBef>
                <a:spcPts val="1000"/>
              </a:spcBef>
              <a:spcAft>
                <a:spcPts val="0"/>
              </a:spcAft>
              <a:buSzPts val="720"/>
              <a:buNone/>
              <a:defRPr sz="900"/>
            </a:lvl7pPr>
            <a:lvl8pPr marL="3657600" lvl="7" indent="-228600" algn="l" rtl="0">
              <a:lnSpc>
                <a:spcPct val="100000"/>
              </a:lnSpc>
              <a:spcBef>
                <a:spcPts val="1000"/>
              </a:spcBef>
              <a:spcAft>
                <a:spcPts val="0"/>
              </a:spcAft>
              <a:buSzPts val="720"/>
              <a:buNone/>
              <a:defRPr sz="900"/>
            </a:lvl8pPr>
            <a:lvl9pPr marL="4114800" lvl="8" indent="-228600" algn="l" rtl="0">
              <a:lnSpc>
                <a:spcPct val="100000"/>
              </a:lnSpc>
              <a:spcBef>
                <a:spcPts val="1000"/>
              </a:spcBef>
              <a:spcAft>
                <a:spcPts val="0"/>
              </a:spcAft>
              <a:buSzPts val="720"/>
              <a:buNone/>
              <a:defRPr sz="900"/>
            </a:lvl9pPr>
          </a:lstStyle>
          <a:p>
            <a:endParaRPr/>
          </a:p>
        </p:txBody>
      </p:sp>
      <p:sp>
        <p:nvSpPr>
          <p:cNvPr id="484" name="Google Shape;484;g259c024b6a9_0_649"/>
          <p:cNvSpPr txBox="1">
            <a:spLocks noGrp="1"/>
          </p:cNvSpPr>
          <p:nvPr>
            <p:ph type="dt" idx="10"/>
          </p:nvPr>
        </p:nvSpPr>
        <p:spPr>
          <a:xfrm>
            <a:off x="7205133" y="604141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Clr>
                <a:srgbClr val="888888"/>
              </a:buClr>
              <a:buSzPts val="1400"/>
              <a:buFont typeface="Trebuchet MS"/>
              <a:buNone/>
              <a:defRPr/>
            </a:lvl1pPr>
            <a:lvl2pPr lvl="1" algn="l" rtl="0">
              <a:spcBef>
                <a:spcPts val="0"/>
              </a:spcBef>
              <a:spcAft>
                <a:spcPts val="0"/>
              </a:spcAft>
              <a:buClr>
                <a:schemeClr val="dk1"/>
              </a:buClr>
              <a:buSzPts val="1400"/>
              <a:buFont typeface="Trebuchet MS"/>
              <a:buNone/>
              <a:defRPr/>
            </a:lvl2pPr>
            <a:lvl3pPr lvl="2" algn="l" rtl="0">
              <a:spcBef>
                <a:spcPts val="0"/>
              </a:spcBef>
              <a:spcAft>
                <a:spcPts val="0"/>
              </a:spcAft>
              <a:buClr>
                <a:schemeClr val="dk1"/>
              </a:buClr>
              <a:buSzPts val="1400"/>
              <a:buFont typeface="Trebuchet MS"/>
              <a:buNone/>
              <a:defRPr/>
            </a:lvl3pPr>
            <a:lvl4pPr lvl="3" algn="l" rtl="0">
              <a:spcBef>
                <a:spcPts val="0"/>
              </a:spcBef>
              <a:spcAft>
                <a:spcPts val="0"/>
              </a:spcAft>
              <a:buClr>
                <a:schemeClr val="dk1"/>
              </a:buClr>
              <a:buSzPts val="1400"/>
              <a:buFont typeface="Trebuchet MS"/>
              <a:buNone/>
              <a:defRPr/>
            </a:lvl4pPr>
            <a:lvl5pPr lvl="4" algn="l" rtl="0">
              <a:spcBef>
                <a:spcPts val="0"/>
              </a:spcBef>
              <a:spcAft>
                <a:spcPts val="0"/>
              </a:spcAft>
              <a:buClr>
                <a:schemeClr val="dk1"/>
              </a:buClr>
              <a:buSzPts val="1400"/>
              <a:buFont typeface="Trebuchet MS"/>
              <a:buNone/>
              <a:defRPr/>
            </a:lvl5pPr>
            <a:lvl6pPr lvl="5" algn="l" rtl="0">
              <a:spcBef>
                <a:spcPts val="0"/>
              </a:spcBef>
              <a:spcAft>
                <a:spcPts val="0"/>
              </a:spcAft>
              <a:buClr>
                <a:schemeClr val="dk1"/>
              </a:buClr>
              <a:buSzPts val="1400"/>
              <a:buFont typeface="Trebuchet MS"/>
              <a:buNone/>
              <a:defRPr/>
            </a:lvl6pPr>
            <a:lvl7pPr lvl="6" algn="l" rtl="0">
              <a:spcBef>
                <a:spcPts val="0"/>
              </a:spcBef>
              <a:spcAft>
                <a:spcPts val="0"/>
              </a:spcAft>
              <a:buClr>
                <a:schemeClr val="dk1"/>
              </a:buClr>
              <a:buSzPts val="1400"/>
              <a:buFont typeface="Trebuchet MS"/>
              <a:buNone/>
              <a:defRPr/>
            </a:lvl7pPr>
            <a:lvl8pPr lvl="7" algn="l" rtl="0">
              <a:spcBef>
                <a:spcPts val="0"/>
              </a:spcBef>
              <a:spcAft>
                <a:spcPts val="0"/>
              </a:spcAft>
              <a:buClr>
                <a:schemeClr val="dk1"/>
              </a:buClr>
              <a:buSzPts val="1400"/>
              <a:buFont typeface="Trebuchet MS"/>
              <a:buNone/>
              <a:defRPr/>
            </a:lvl8pPr>
            <a:lvl9pPr lvl="8" algn="l" rtl="0">
              <a:spcBef>
                <a:spcPts val="0"/>
              </a:spcBef>
              <a:spcAft>
                <a:spcPts val="0"/>
              </a:spcAft>
              <a:buClr>
                <a:schemeClr val="dk1"/>
              </a:buClr>
              <a:buSzPts val="1400"/>
              <a:buFont typeface="Trebuchet MS"/>
              <a:buNone/>
              <a:defRPr/>
            </a:lvl9pPr>
          </a:lstStyle>
          <a:p>
            <a:endParaRPr/>
          </a:p>
        </p:txBody>
      </p:sp>
      <p:sp>
        <p:nvSpPr>
          <p:cNvPr id="485" name="Google Shape;485;g259c024b6a9_0_649"/>
          <p:cNvSpPr txBox="1">
            <a:spLocks noGrp="1"/>
          </p:cNvSpPr>
          <p:nvPr>
            <p:ph type="ftr" idx="11"/>
          </p:nvPr>
        </p:nvSpPr>
        <p:spPr>
          <a:xfrm>
            <a:off x="677335" y="604141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888888"/>
              </a:buClr>
              <a:buSzPts val="1400"/>
              <a:buFont typeface="Trebuchet MS"/>
              <a:buNone/>
              <a:defRPr/>
            </a:lvl1pPr>
            <a:lvl2pPr lvl="1" algn="l" rtl="0">
              <a:spcBef>
                <a:spcPts val="0"/>
              </a:spcBef>
              <a:spcAft>
                <a:spcPts val="0"/>
              </a:spcAft>
              <a:buClr>
                <a:schemeClr val="dk1"/>
              </a:buClr>
              <a:buSzPts val="1400"/>
              <a:buFont typeface="Trebuchet MS"/>
              <a:buNone/>
              <a:defRPr/>
            </a:lvl2pPr>
            <a:lvl3pPr lvl="2" algn="l" rtl="0">
              <a:spcBef>
                <a:spcPts val="0"/>
              </a:spcBef>
              <a:spcAft>
                <a:spcPts val="0"/>
              </a:spcAft>
              <a:buClr>
                <a:schemeClr val="dk1"/>
              </a:buClr>
              <a:buSzPts val="1400"/>
              <a:buFont typeface="Trebuchet MS"/>
              <a:buNone/>
              <a:defRPr/>
            </a:lvl3pPr>
            <a:lvl4pPr lvl="3" algn="l" rtl="0">
              <a:spcBef>
                <a:spcPts val="0"/>
              </a:spcBef>
              <a:spcAft>
                <a:spcPts val="0"/>
              </a:spcAft>
              <a:buClr>
                <a:schemeClr val="dk1"/>
              </a:buClr>
              <a:buSzPts val="1400"/>
              <a:buFont typeface="Trebuchet MS"/>
              <a:buNone/>
              <a:defRPr/>
            </a:lvl4pPr>
            <a:lvl5pPr lvl="4" algn="l" rtl="0">
              <a:spcBef>
                <a:spcPts val="0"/>
              </a:spcBef>
              <a:spcAft>
                <a:spcPts val="0"/>
              </a:spcAft>
              <a:buClr>
                <a:schemeClr val="dk1"/>
              </a:buClr>
              <a:buSzPts val="1400"/>
              <a:buFont typeface="Trebuchet MS"/>
              <a:buNone/>
              <a:defRPr/>
            </a:lvl5pPr>
            <a:lvl6pPr lvl="5" algn="l" rtl="0">
              <a:spcBef>
                <a:spcPts val="0"/>
              </a:spcBef>
              <a:spcAft>
                <a:spcPts val="0"/>
              </a:spcAft>
              <a:buClr>
                <a:schemeClr val="dk1"/>
              </a:buClr>
              <a:buSzPts val="1400"/>
              <a:buFont typeface="Trebuchet MS"/>
              <a:buNone/>
              <a:defRPr/>
            </a:lvl6pPr>
            <a:lvl7pPr lvl="6" algn="l" rtl="0">
              <a:spcBef>
                <a:spcPts val="0"/>
              </a:spcBef>
              <a:spcAft>
                <a:spcPts val="0"/>
              </a:spcAft>
              <a:buClr>
                <a:schemeClr val="dk1"/>
              </a:buClr>
              <a:buSzPts val="1400"/>
              <a:buFont typeface="Trebuchet MS"/>
              <a:buNone/>
              <a:defRPr/>
            </a:lvl7pPr>
            <a:lvl8pPr lvl="7" algn="l" rtl="0">
              <a:spcBef>
                <a:spcPts val="0"/>
              </a:spcBef>
              <a:spcAft>
                <a:spcPts val="0"/>
              </a:spcAft>
              <a:buClr>
                <a:schemeClr val="dk1"/>
              </a:buClr>
              <a:buSzPts val="1400"/>
              <a:buFont typeface="Trebuchet MS"/>
              <a:buNone/>
              <a:defRPr/>
            </a:lvl8pPr>
            <a:lvl9pPr lvl="8" algn="l" rtl="0">
              <a:spcBef>
                <a:spcPts val="0"/>
              </a:spcBef>
              <a:spcAft>
                <a:spcPts val="0"/>
              </a:spcAft>
              <a:buClr>
                <a:schemeClr val="dk1"/>
              </a:buClr>
              <a:buSzPts val="1400"/>
              <a:buFont typeface="Trebuchet MS"/>
              <a:buNone/>
              <a:defRPr/>
            </a:lvl9pPr>
          </a:lstStyle>
          <a:p>
            <a:endParaRPr/>
          </a:p>
        </p:txBody>
      </p:sp>
      <p:sp>
        <p:nvSpPr>
          <p:cNvPr id="486" name="Google Shape;486;g259c024b6a9_0_649"/>
          <p:cNvSpPr txBox="1">
            <a:spLocks noGrp="1"/>
          </p:cNvSpPr>
          <p:nvPr>
            <p:ph type="sldNum" idx="12"/>
          </p:nvPr>
        </p:nvSpPr>
        <p:spPr>
          <a:xfrm>
            <a:off x="8590665" y="6041412"/>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7"/>
        <p:cNvGrpSpPr/>
        <p:nvPr/>
      </p:nvGrpSpPr>
      <p:grpSpPr>
        <a:xfrm>
          <a:off x="0" y="0"/>
          <a:ext cx="0" cy="0"/>
          <a:chOff x="0" y="0"/>
          <a:chExt cx="0" cy="0"/>
        </a:xfrm>
      </p:grpSpPr>
      <p:sp>
        <p:nvSpPr>
          <p:cNvPr id="488" name="Google Shape;488;g259c024b6a9_0_656"/>
          <p:cNvSpPr txBox="1">
            <a:spLocks noGrp="1"/>
          </p:cNvSpPr>
          <p:nvPr>
            <p:ph type="title"/>
          </p:nvPr>
        </p:nvSpPr>
        <p:spPr>
          <a:xfrm>
            <a:off x="677335" y="2700871"/>
            <a:ext cx="8596800" cy="18267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accent1"/>
              </a:buClr>
              <a:buSzPts val="4000"/>
              <a:buFont typeface="Trebuchet MS"/>
              <a:buNone/>
              <a:defRPr sz="4000" b="0"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9" name="Google Shape;489;g259c024b6a9_0_656"/>
          <p:cNvSpPr txBox="1">
            <a:spLocks noGrp="1"/>
          </p:cNvSpPr>
          <p:nvPr>
            <p:ph type="body" idx="1"/>
          </p:nvPr>
        </p:nvSpPr>
        <p:spPr>
          <a:xfrm>
            <a:off x="677335" y="4527448"/>
            <a:ext cx="8596800" cy="8604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SzPts val="1600"/>
              <a:buNone/>
              <a:defRPr sz="2000">
                <a:solidFill>
                  <a:srgbClr val="7F7F7F"/>
                </a:solidFill>
              </a:defRPr>
            </a:lvl1pPr>
            <a:lvl2pPr marL="914400" lvl="1" indent="-228600" algn="l" rtl="0">
              <a:lnSpc>
                <a:spcPct val="100000"/>
              </a:lnSpc>
              <a:spcBef>
                <a:spcPts val="1000"/>
              </a:spcBef>
              <a:spcAft>
                <a:spcPts val="0"/>
              </a:spcAft>
              <a:buSzPts val="1440"/>
              <a:buNone/>
              <a:defRPr sz="1800">
                <a:solidFill>
                  <a:srgbClr val="888888"/>
                </a:solidFill>
              </a:defRPr>
            </a:lvl2pPr>
            <a:lvl3pPr marL="1371600" lvl="2" indent="-228600" algn="l" rtl="0">
              <a:lnSpc>
                <a:spcPct val="100000"/>
              </a:lnSpc>
              <a:spcBef>
                <a:spcPts val="1000"/>
              </a:spcBef>
              <a:spcAft>
                <a:spcPts val="0"/>
              </a:spcAft>
              <a:buSzPts val="1280"/>
              <a:buNone/>
              <a:defRPr sz="1600">
                <a:solidFill>
                  <a:srgbClr val="888888"/>
                </a:solidFill>
              </a:defRPr>
            </a:lvl3pPr>
            <a:lvl4pPr marL="1828800" lvl="3" indent="-228600" algn="l" rtl="0">
              <a:lnSpc>
                <a:spcPct val="100000"/>
              </a:lnSpc>
              <a:spcBef>
                <a:spcPts val="1000"/>
              </a:spcBef>
              <a:spcAft>
                <a:spcPts val="0"/>
              </a:spcAft>
              <a:buSzPts val="1120"/>
              <a:buNone/>
              <a:defRPr sz="1400">
                <a:solidFill>
                  <a:srgbClr val="888888"/>
                </a:solidFill>
              </a:defRPr>
            </a:lvl4pPr>
            <a:lvl5pPr marL="2286000" lvl="4" indent="-228600" algn="l" rtl="0">
              <a:lnSpc>
                <a:spcPct val="100000"/>
              </a:lnSpc>
              <a:spcBef>
                <a:spcPts val="1000"/>
              </a:spcBef>
              <a:spcAft>
                <a:spcPts val="0"/>
              </a:spcAft>
              <a:buSzPts val="1120"/>
              <a:buNone/>
              <a:defRPr sz="1400">
                <a:solidFill>
                  <a:srgbClr val="888888"/>
                </a:solidFill>
              </a:defRPr>
            </a:lvl5pPr>
            <a:lvl6pPr marL="2743200" lvl="5" indent="-228600" algn="l" rtl="0">
              <a:lnSpc>
                <a:spcPct val="100000"/>
              </a:lnSpc>
              <a:spcBef>
                <a:spcPts val="1000"/>
              </a:spcBef>
              <a:spcAft>
                <a:spcPts val="0"/>
              </a:spcAft>
              <a:buSzPts val="1120"/>
              <a:buNone/>
              <a:defRPr sz="1400">
                <a:solidFill>
                  <a:srgbClr val="888888"/>
                </a:solidFill>
              </a:defRPr>
            </a:lvl6pPr>
            <a:lvl7pPr marL="3200400" lvl="6" indent="-228600" algn="l" rtl="0">
              <a:lnSpc>
                <a:spcPct val="100000"/>
              </a:lnSpc>
              <a:spcBef>
                <a:spcPts val="1000"/>
              </a:spcBef>
              <a:spcAft>
                <a:spcPts val="0"/>
              </a:spcAft>
              <a:buSzPts val="1120"/>
              <a:buNone/>
              <a:defRPr sz="1400">
                <a:solidFill>
                  <a:srgbClr val="888888"/>
                </a:solidFill>
              </a:defRPr>
            </a:lvl7pPr>
            <a:lvl8pPr marL="3657600" lvl="7" indent="-228600" algn="l" rtl="0">
              <a:lnSpc>
                <a:spcPct val="100000"/>
              </a:lnSpc>
              <a:spcBef>
                <a:spcPts val="1000"/>
              </a:spcBef>
              <a:spcAft>
                <a:spcPts val="0"/>
              </a:spcAft>
              <a:buSzPts val="1120"/>
              <a:buNone/>
              <a:defRPr sz="1400">
                <a:solidFill>
                  <a:srgbClr val="888888"/>
                </a:solidFill>
              </a:defRPr>
            </a:lvl8pPr>
            <a:lvl9pPr marL="4114800" lvl="8" indent="-228600" algn="l" rtl="0">
              <a:lnSpc>
                <a:spcPct val="100000"/>
              </a:lnSpc>
              <a:spcBef>
                <a:spcPts val="1000"/>
              </a:spcBef>
              <a:spcAft>
                <a:spcPts val="0"/>
              </a:spcAft>
              <a:buSzPts val="1120"/>
              <a:buNone/>
              <a:defRPr sz="1400">
                <a:solidFill>
                  <a:srgbClr val="888888"/>
                </a:solidFill>
              </a:defRPr>
            </a:lvl9pPr>
          </a:lstStyle>
          <a:p>
            <a:endParaRPr/>
          </a:p>
        </p:txBody>
      </p:sp>
      <p:sp>
        <p:nvSpPr>
          <p:cNvPr id="490" name="Google Shape;490;g259c024b6a9_0_656"/>
          <p:cNvSpPr txBox="1">
            <a:spLocks noGrp="1"/>
          </p:cNvSpPr>
          <p:nvPr>
            <p:ph type="dt" idx="10"/>
          </p:nvPr>
        </p:nvSpPr>
        <p:spPr>
          <a:xfrm>
            <a:off x="7205133" y="604141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Clr>
                <a:srgbClr val="888888"/>
              </a:buClr>
              <a:buSzPts val="1400"/>
              <a:buFont typeface="Trebuchet MS"/>
              <a:buNone/>
              <a:defRPr/>
            </a:lvl1pPr>
            <a:lvl2pPr lvl="1" algn="l" rtl="0">
              <a:spcBef>
                <a:spcPts val="0"/>
              </a:spcBef>
              <a:spcAft>
                <a:spcPts val="0"/>
              </a:spcAft>
              <a:buClr>
                <a:schemeClr val="dk1"/>
              </a:buClr>
              <a:buSzPts val="1400"/>
              <a:buFont typeface="Trebuchet MS"/>
              <a:buNone/>
              <a:defRPr/>
            </a:lvl2pPr>
            <a:lvl3pPr lvl="2" algn="l" rtl="0">
              <a:spcBef>
                <a:spcPts val="0"/>
              </a:spcBef>
              <a:spcAft>
                <a:spcPts val="0"/>
              </a:spcAft>
              <a:buClr>
                <a:schemeClr val="dk1"/>
              </a:buClr>
              <a:buSzPts val="1400"/>
              <a:buFont typeface="Trebuchet MS"/>
              <a:buNone/>
              <a:defRPr/>
            </a:lvl3pPr>
            <a:lvl4pPr lvl="3" algn="l" rtl="0">
              <a:spcBef>
                <a:spcPts val="0"/>
              </a:spcBef>
              <a:spcAft>
                <a:spcPts val="0"/>
              </a:spcAft>
              <a:buClr>
                <a:schemeClr val="dk1"/>
              </a:buClr>
              <a:buSzPts val="1400"/>
              <a:buFont typeface="Trebuchet MS"/>
              <a:buNone/>
              <a:defRPr/>
            </a:lvl4pPr>
            <a:lvl5pPr lvl="4" algn="l" rtl="0">
              <a:spcBef>
                <a:spcPts val="0"/>
              </a:spcBef>
              <a:spcAft>
                <a:spcPts val="0"/>
              </a:spcAft>
              <a:buClr>
                <a:schemeClr val="dk1"/>
              </a:buClr>
              <a:buSzPts val="1400"/>
              <a:buFont typeface="Trebuchet MS"/>
              <a:buNone/>
              <a:defRPr/>
            </a:lvl5pPr>
            <a:lvl6pPr lvl="5" algn="l" rtl="0">
              <a:spcBef>
                <a:spcPts val="0"/>
              </a:spcBef>
              <a:spcAft>
                <a:spcPts val="0"/>
              </a:spcAft>
              <a:buClr>
                <a:schemeClr val="dk1"/>
              </a:buClr>
              <a:buSzPts val="1400"/>
              <a:buFont typeface="Trebuchet MS"/>
              <a:buNone/>
              <a:defRPr/>
            </a:lvl6pPr>
            <a:lvl7pPr lvl="6" algn="l" rtl="0">
              <a:spcBef>
                <a:spcPts val="0"/>
              </a:spcBef>
              <a:spcAft>
                <a:spcPts val="0"/>
              </a:spcAft>
              <a:buClr>
                <a:schemeClr val="dk1"/>
              </a:buClr>
              <a:buSzPts val="1400"/>
              <a:buFont typeface="Trebuchet MS"/>
              <a:buNone/>
              <a:defRPr/>
            </a:lvl7pPr>
            <a:lvl8pPr lvl="7" algn="l" rtl="0">
              <a:spcBef>
                <a:spcPts val="0"/>
              </a:spcBef>
              <a:spcAft>
                <a:spcPts val="0"/>
              </a:spcAft>
              <a:buClr>
                <a:schemeClr val="dk1"/>
              </a:buClr>
              <a:buSzPts val="1400"/>
              <a:buFont typeface="Trebuchet MS"/>
              <a:buNone/>
              <a:defRPr/>
            </a:lvl8pPr>
            <a:lvl9pPr lvl="8" algn="l" rtl="0">
              <a:spcBef>
                <a:spcPts val="0"/>
              </a:spcBef>
              <a:spcAft>
                <a:spcPts val="0"/>
              </a:spcAft>
              <a:buClr>
                <a:schemeClr val="dk1"/>
              </a:buClr>
              <a:buSzPts val="1400"/>
              <a:buFont typeface="Trebuchet MS"/>
              <a:buNone/>
              <a:defRPr/>
            </a:lvl9pPr>
          </a:lstStyle>
          <a:p>
            <a:endParaRPr/>
          </a:p>
        </p:txBody>
      </p:sp>
      <p:sp>
        <p:nvSpPr>
          <p:cNvPr id="491" name="Google Shape;491;g259c024b6a9_0_656"/>
          <p:cNvSpPr txBox="1">
            <a:spLocks noGrp="1"/>
          </p:cNvSpPr>
          <p:nvPr>
            <p:ph type="ftr" idx="11"/>
          </p:nvPr>
        </p:nvSpPr>
        <p:spPr>
          <a:xfrm>
            <a:off x="677335" y="604141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888888"/>
              </a:buClr>
              <a:buSzPts val="1400"/>
              <a:buFont typeface="Trebuchet MS"/>
              <a:buNone/>
              <a:defRPr/>
            </a:lvl1pPr>
            <a:lvl2pPr lvl="1" algn="l" rtl="0">
              <a:spcBef>
                <a:spcPts val="0"/>
              </a:spcBef>
              <a:spcAft>
                <a:spcPts val="0"/>
              </a:spcAft>
              <a:buClr>
                <a:schemeClr val="dk1"/>
              </a:buClr>
              <a:buSzPts val="1400"/>
              <a:buFont typeface="Trebuchet MS"/>
              <a:buNone/>
              <a:defRPr/>
            </a:lvl2pPr>
            <a:lvl3pPr lvl="2" algn="l" rtl="0">
              <a:spcBef>
                <a:spcPts val="0"/>
              </a:spcBef>
              <a:spcAft>
                <a:spcPts val="0"/>
              </a:spcAft>
              <a:buClr>
                <a:schemeClr val="dk1"/>
              </a:buClr>
              <a:buSzPts val="1400"/>
              <a:buFont typeface="Trebuchet MS"/>
              <a:buNone/>
              <a:defRPr/>
            </a:lvl3pPr>
            <a:lvl4pPr lvl="3" algn="l" rtl="0">
              <a:spcBef>
                <a:spcPts val="0"/>
              </a:spcBef>
              <a:spcAft>
                <a:spcPts val="0"/>
              </a:spcAft>
              <a:buClr>
                <a:schemeClr val="dk1"/>
              </a:buClr>
              <a:buSzPts val="1400"/>
              <a:buFont typeface="Trebuchet MS"/>
              <a:buNone/>
              <a:defRPr/>
            </a:lvl4pPr>
            <a:lvl5pPr lvl="4" algn="l" rtl="0">
              <a:spcBef>
                <a:spcPts val="0"/>
              </a:spcBef>
              <a:spcAft>
                <a:spcPts val="0"/>
              </a:spcAft>
              <a:buClr>
                <a:schemeClr val="dk1"/>
              </a:buClr>
              <a:buSzPts val="1400"/>
              <a:buFont typeface="Trebuchet MS"/>
              <a:buNone/>
              <a:defRPr/>
            </a:lvl5pPr>
            <a:lvl6pPr lvl="5" algn="l" rtl="0">
              <a:spcBef>
                <a:spcPts val="0"/>
              </a:spcBef>
              <a:spcAft>
                <a:spcPts val="0"/>
              </a:spcAft>
              <a:buClr>
                <a:schemeClr val="dk1"/>
              </a:buClr>
              <a:buSzPts val="1400"/>
              <a:buFont typeface="Trebuchet MS"/>
              <a:buNone/>
              <a:defRPr/>
            </a:lvl6pPr>
            <a:lvl7pPr lvl="6" algn="l" rtl="0">
              <a:spcBef>
                <a:spcPts val="0"/>
              </a:spcBef>
              <a:spcAft>
                <a:spcPts val="0"/>
              </a:spcAft>
              <a:buClr>
                <a:schemeClr val="dk1"/>
              </a:buClr>
              <a:buSzPts val="1400"/>
              <a:buFont typeface="Trebuchet MS"/>
              <a:buNone/>
              <a:defRPr/>
            </a:lvl7pPr>
            <a:lvl8pPr lvl="7" algn="l" rtl="0">
              <a:spcBef>
                <a:spcPts val="0"/>
              </a:spcBef>
              <a:spcAft>
                <a:spcPts val="0"/>
              </a:spcAft>
              <a:buClr>
                <a:schemeClr val="dk1"/>
              </a:buClr>
              <a:buSzPts val="1400"/>
              <a:buFont typeface="Trebuchet MS"/>
              <a:buNone/>
              <a:defRPr/>
            </a:lvl8pPr>
            <a:lvl9pPr lvl="8" algn="l" rtl="0">
              <a:spcBef>
                <a:spcPts val="0"/>
              </a:spcBef>
              <a:spcAft>
                <a:spcPts val="0"/>
              </a:spcAft>
              <a:buClr>
                <a:schemeClr val="dk1"/>
              </a:buClr>
              <a:buSzPts val="1400"/>
              <a:buFont typeface="Trebuchet MS"/>
              <a:buNone/>
              <a:defRPr/>
            </a:lvl9pPr>
          </a:lstStyle>
          <a:p>
            <a:endParaRPr/>
          </a:p>
        </p:txBody>
      </p:sp>
      <p:sp>
        <p:nvSpPr>
          <p:cNvPr id="492" name="Google Shape;492;g259c024b6a9_0_656"/>
          <p:cNvSpPr txBox="1">
            <a:spLocks noGrp="1"/>
          </p:cNvSpPr>
          <p:nvPr>
            <p:ph type="sldNum" idx="12"/>
          </p:nvPr>
        </p:nvSpPr>
        <p:spPr>
          <a:xfrm>
            <a:off x="8590665" y="6041412"/>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3"/>
        <p:cNvGrpSpPr/>
        <p:nvPr/>
      </p:nvGrpSpPr>
      <p:grpSpPr>
        <a:xfrm>
          <a:off x="0" y="0"/>
          <a:ext cx="0" cy="0"/>
          <a:chOff x="0" y="0"/>
          <a:chExt cx="0" cy="0"/>
        </a:xfrm>
      </p:grpSpPr>
      <p:sp>
        <p:nvSpPr>
          <p:cNvPr id="494" name="Google Shape;494;g259c024b6a9_0_662"/>
          <p:cNvSpPr txBox="1">
            <a:spLocks noGrp="1"/>
          </p:cNvSpPr>
          <p:nvPr>
            <p:ph type="title"/>
          </p:nvPr>
        </p:nvSpPr>
        <p:spPr>
          <a:xfrm>
            <a:off x="677335" y="609600"/>
            <a:ext cx="8596800" cy="13209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chemeClr val="accent1"/>
              </a:buClr>
              <a:buSzPts val="3600"/>
              <a:buFont typeface="Trebuchet MS"/>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5" name="Google Shape;495;g259c024b6a9_0_662"/>
          <p:cNvSpPr txBox="1">
            <a:spLocks noGrp="1"/>
          </p:cNvSpPr>
          <p:nvPr>
            <p:ph type="body" idx="1"/>
          </p:nvPr>
        </p:nvSpPr>
        <p:spPr>
          <a:xfrm>
            <a:off x="675778" y="2160983"/>
            <a:ext cx="41856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1000"/>
              </a:spcBef>
              <a:spcAft>
                <a:spcPts val="0"/>
              </a:spcAft>
              <a:buSzPts val="1920"/>
              <a:buNone/>
              <a:defRPr sz="2400" b="0"/>
            </a:lvl1pPr>
            <a:lvl2pPr marL="914400" lvl="1" indent="-228600" algn="l" rtl="0">
              <a:lnSpc>
                <a:spcPct val="100000"/>
              </a:lnSpc>
              <a:spcBef>
                <a:spcPts val="1000"/>
              </a:spcBef>
              <a:spcAft>
                <a:spcPts val="0"/>
              </a:spcAft>
              <a:buSzPts val="1600"/>
              <a:buNone/>
              <a:defRPr sz="2000" b="1"/>
            </a:lvl2pPr>
            <a:lvl3pPr marL="1371600" lvl="2" indent="-228600" algn="l" rtl="0">
              <a:lnSpc>
                <a:spcPct val="100000"/>
              </a:lnSpc>
              <a:spcBef>
                <a:spcPts val="1000"/>
              </a:spcBef>
              <a:spcAft>
                <a:spcPts val="0"/>
              </a:spcAft>
              <a:buSzPts val="1440"/>
              <a:buNone/>
              <a:defRPr sz="1800" b="1"/>
            </a:lvl3pPr>
            <a:lvl4pPr marL="1828800" lvl="3" indent="-228600" algn="l" rtl="0">
              <a:lnSpc>
                <a:spcPct val="100000"/>
              </a:lnSpc>
              <a:spcBef>
                <a:spcPts val="1000"/>
              </a:spcBef>
              <a:spcAft>
                <a:spcPts val="0"/>
              </a:spcAft>
              <a:buSzPts val="1280"/>
              <a:buNone/>
              <a:defRPr sz="1600" b="1"/>
            </a:lvl4pPr>
            <a:lvl5pPr marL="2286000" lvl="4" indent="-228600" algn="l" rtl="0">
              <a:lnSpc>
                <a:spcPct val="100000"/>
              </a:lnSpc>
              <a:spcBef>
                <a:spcPts val="1000"/>
              </a:spcBef>
              <a:spcAft>
                <a:spcPts val="0"/>
              </a:spcAft>
              <a:buSzPts val="1280"/>
              <a:buNone/>
              <a:defRPr sz="1600" b="1"/>
            </a:lvl5pPr>
            <a:lvl6pPr marL="2743200" lvl="5" indent="-228600" algn="l" rtl="0">
              <a:lnSpc>
                <a:spcPct val="100000"/>
              </a:lnSpc>
              <a:spcBef>
                <a:spcPts val="1000"/>
              </a:spcBef>
              <a:spcAft>
                <a:spcPts val="0"/>
              </a:spcAft>
              <a:buSzPts val="1280"/>
              <a:buNone/>
              <a:defRPr sz="1600" b="1"/>
            </a:lvl6pPr>
            <a:lvl7pPr marL="3200400" lvl="6" indent="-228600" algn="l" rtl="0">
              <a:lnSpc>
                <a:spcPct val="100000"/>
              </a:lnSpc>
              <a:spcBef>
                <a:spcPts val="1000"/>
              </a:spcBef>
              <a:spcAft>
                <a:spcPts val="0"/>
              </a:spcAft>
              <a:buSzPts val="1280"/>
              <a:buNone/>
              <a:defRPr sz="1600" b="1"/>
            </a:lvl7pPr>
            <a:lvl8pPr marL="3657600" lvl="7" indent="-228600" algn="l" rtl="0">
              <a:lnSpc>
                <a:spcPct val="100000"/>
              </a:lnSpc>
              <a:spcBef>
                <a:spcPts val="1000"/>
              </a:spcBef>
              <a:spcAft>
                <a:spcPts val="0"/>
              </a:spcAft>
              <a:buSzPts val="1280"/>
              <a:buNone/>
              <a:defRPr sz="1600" b="1"/>
            </a:lvl8pPr>
            <a:lvl9pPr marL="4114800" lvl="8" indent="-228600" algn="l" rtl="0">
              <a:lnSpc>
                <a:spcPct val="100000"/>
              </a:lnSpc>
              <a:spcBef>
                <a:spcPts val="1000"/>
              </a:spcBef>
              <a:spcAft>
                <a:spcPts val="0"/>
              </a:spcAft>
              <a:buSzPts val="1280"/>
              <a:buNone/>
              <a:defRPr sz="1600" b="1"/>
            </a:lvl9pPr>
          </a:lstStyle>
          <a:p>
            <a:endParaRPr/>
          </a:p>
        </p:txBody>
      </p:sp>
      <p:sp>
        <p:nvSpPr>
          <p:cNvPr id="496" name="Google Shape;496;g259c024b6a9_0_662"/>
          <p:cNvSpPr txBox="1">
            <a:spLocks noGrp="1"/>
          </p:cNvSpPr>
          <p:nvPr>
            <p:ph type="body" idx="2"/>
          </p:nvPr>
        </p:nvSpPr>
        <p:spPr>
          <a:xfrm>
            <a:off x="675778" y="2737295"/>
            <a:ext cx="4185600" cy="3304200"/>
          </a:xfrm>
          <a:prstGeom prst="rect">
            <a:avLst/>
          </a:prstGeom>
          <a:noFill/>
          <a:ln>
            <a:noFill/>
          </a:ln>
        </p:spPr>
        <p:txBody>
          <a:bodyPr spcFirstLastPara="1" wrap="square" lIns="91425" tIns="45700" rIns="91425" bIns="45700" anchor="t" anchorCtr="0">
            <a:normAutofit/>
          </a:bodyPr>
          <a:lstStyle>
            <a:lvl1pPr marL="457200" lvl="0" indent="-320040" algn="l" rtl="0">
              <a:lnSpc>
                <a:spcPct val="100000"/>
              </a:lnSpc>
              <a:spcBef>
                <a:spcPts val="1000"/>
              </a:spcBef>
              <a:spcAft>
                <a:spcPts val="0"/>
              </a:spcAft>
              <a:buSzPts val="1440"/>
              <a:buChar char="►"/>
              <a:defRPr/>
            </a:lvl1pPr>
            <a:lvl2pPr marL="914400" lvl="1" indent="-320040" algn="l" rtl="0">
              <a:lnSpc>
                <a:spcPct val="100000"/>
              </a:lnSpc>
              <a:spcBef>
                <a:spcPts val="1000"/>
              </a:spcBef>
              <a:spcAft>
                <a:spcPts val="0"/>
              </a:spcAft>
              <a:buSzPts val="1440"/>
              <a:buChar char="►"/>
              <a:defRPr/>
            </a:lvl2pPr>
            <a:lvl3pPr marL="1371600" lvl="2" indent="-320039" algn="l" rtl="0">
              <a:lnSpc>
                <a:spcPct val="100000"/>
              </a:lnSpc>
              <a:spcBef>
                <a:spcPts val="1000"/>
              </a:spcBef>
              <a:spcAft>
                <a:spcPts val="0"/>
              </a:spcAft>
              <a:buSzPts val="1440"/>
              <a:buChar char="►"/>
              <a:defRPr/>
            </a:lvl3pPr>
            <a:lvl4pPr marL="1828800" lvl="3" indent="-320039" algn="l" rtl="0">
              <a:lnSpc>
                <a:spcPct val="100000"/>
              </a:lnSpc>
              <a:spcBef>
                <a:spcPts val="1000"/>
              </a:spcBef>
              <a:spcAft>
                <a:spcPts val="0"/>
              </a:spcAft>
              <a:buSzPts val="1440"/>
              <a:buChar char="►"/>
              <a:defRPr/>
            </a:lvl4pPr>
            <a:lvl5pPr marL="2286000" lvl="4" indent="-320039" algn="l" rtl="0">
              <a:lnSpc>
                <a:spcPct val="100000"/>
              </a:lnSpc>
              <a:spcBef>
                <a:spcPts val="1000"/>
              </a:spcBef>
              <a:spcAft>
                <a:spcPts val="0"/>
              </a:spcAft>
              <a:buSzPts val="1440"/>
              <a:buChar char="►"/>
              <a:defRPr/>
            </a:lvl5pPr>
            <a:lvl6pPr marL="2743200" lvl="5" indent="-320039" algn="l" rtl="0">
              <a:lnSpc>
                <a:spcPct val="100000"/>
              </a:lnSpc>
              <a:spcBef>
                <a:spcPts val="1000"/>
              </a:spcBef>
              <a:spcAft>
                <a:spcPts val="0"/>
              </a:spcAft>
              <a:buSzPts val="1440"/>
              <a:buChar char="►"/>
              <a:defRPr/>
            </a:lvl6pPr>
            <a:lvl7pPr marL="3200400" lvl="6" indent="-320039" algn="l" rtl="0">
              <a:lnSpc>
                <a:spcPct val="100000"/>
              </a:lnSpc>
              <a:spcBef>
                <a:spcPts val="1000"/>
              </a:spcBef>
              <a:spcAft>
                <a:spcPts val="0"/>
              </a:spcAft>
              <a:buSzPts val="1440"/>
              <a:buChar char="►"/>
              <a:defRPr/>
            </a:lvl7pPr>
            <a:lvl8pPr marL="3657600" lvl="7" indent="-320040" algn="l" rtl="0">
              <a:lnSpc>
                <a:spcPct val="100000"/>
              </a:lnSpc>
              <a:spcBef>
                <a:spcPts val="1000"/>
              </a:spcBef>
              <a:spcAft>
                <a:spcPts val="0"/>
              </a:spcAft>
              <a:buSzPts val="1440"/>
              <a:buChar char="►"/>
              <a:defRPr/>
            </a:lvl8pPr>
            <a:lvl9pPr marL="4114800" lvl="8" indent="-320040" algn="l" rtl="0">
              <a:lnSpc>
                <a:spcPct val="100000"/>
              </a:lnSpc>
              <a:spcBef>
                <a:spcPts val="1000"/>
              </a:spcBef>
              <a:spcAft>
                <a:spcPts val="0"/>
              </a:spcAft>
              <a:buSzPts val="1440"/>
              <a:buChar char="►"/>
              <a:defRPr/>
            </a:lvl9pPr>
          </a:lstStyle>
          <a:p>
            <a:endParaRPr/>
          </a:p>
        </p:txBody>
      </p:sp>
      <p:sp>
        <p:nvSpPr>
          <p:cNvPr id="497" name="Google Shape;497;g259c024b6a9_0_662"/>
          <p:cNvSpPr txBox="1">
            <a:spLocks noGrp="1"/>
          </p:cNvSpPr>
          <p:nvPr>
            <p:ph type="body" idx="3"/>
          </p:nvPr>
        </p:nvSpPr>
        <p:spPr>
          <a:xfrm>
            <a:off x="5088385" y="2160983"/>
            <a:ext cx="41856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1000"/>
              </a:spcBef>
              <a:spcAft>
                <a:spcPts val="0"/>
              </a:spcAft>
              <a:buSzPts val="1920"/>
              <a:buNone/>
              <a:defRPr sz="2400" b="0"/>
            </a:lvl1pPr>
            <a:lvl2pPr marL="914400" lvl="1" indent="-228600" algn="l" rtl="0">
              <a:lnSpc>
                <a:spcPct val="100000"/>
              </a:lnSpc>
              <a:spcBef>
                <a:spcPts val="1000"/>
              </a:spcBef>
              <a:spcAft>
                <a:spcPts val="0"/>
              </a:spcAft>
              <a:buSzPts val="1600"/>
              <a:buNone/>
              <a:defRPr sz="2000" b="1"/>
            </a:lvl2pPr>
            <a:lvl3pPr marL="1371600" lvl="2" indent="-228600" algn="l" rtl="0">
              <a:lnSpc>
                <a:spcPct val="100000"/>
              </a:lnSpc>
              <a:spcBef>
                <a:spcPts val="1000"/>
              </a:spcBef>
              <a:spcAft>
                <a:spcPts val="0"/>
              </a:spcAft>
              <a:buSzPts val="1440"/>
              <a:buNone/>
              <a:defRPr sz="1800" b="1"/>
            </a:lvl3pPr>
            <a:lvl4pPr marL="1828800" lvl="3" indent="-228600" algn="l" rtl="0">
              <a:lnSpc>
                <a:spcPct val="100000"/>
              </a:lnSpc>
              <a:spcBef>
                <a:spcPts val="1000"/>
              </a:spcBef>
              <a:spcAft>
                <a:spcPts val="0"/>
              </a:spcAft>
              <a:buSzPts val="1280"/>
              <a:buNone/>
              <a:defRPr sz="1600" b="1"/>
            </a:lvl4pPr>
            <a:lvl5pPr marL="2286000" lvl="4" indent="-228600" algn="l" rtl="0">
              <a:lnSpc>
                <a:spcPct val="100000"/>
              </a:lnSpc>
              <a:spcBef>
                <a:spcPts val="1000"/>
              </a:spcBef>
              <a:spcAft>
                <a:spcPts val="0"/>
              </a:spcAft>
              <a:buSzPts val="1280"/>
              <a:buNone/>
              <a:defRPr sz="1600" b="1"/>
            </a:lvl5pPr>
            <a:lvl6pPr marL="2743200" lvl="5" indent="-228600" algn="l" rtl="0">
              <a:lnSpc>
                <a:spcPct val="100000"/>
              </a:lnSpc>
              <a:spcBef>
                <a:spcPts val="1000"/>
              </a:spcBef>
              <a:spcAft>
                <a:spcPts val="0"/>
              </a:spcAft>
              <a:buSzPts val="1280"/>
              <a:buNone/>
              <a:defRPr sz="1600" b="1"/>
            </a:lvl6pPr>
            <a:lvl7pPr marL="3200400" lvl="6" indent="-228600" algn="l" rtl="0">
              <a:lnSpc>
                <a:spcPct val="100000"/>
              </a:lnSpc>
              <a:spcBef>
                <a:spcPts val="1000"/>
              </a:spcBef>
              <a:spcAft>
                <a:spcPts val="0"/>
              </a:spcAft>
              <a:buSzPts val="1280"/>
              <a:buNone/>
              <a:defRPr sz="1600" b="1"/>
            </a:lvl7pPr>
            <a:lvl8pPr marL="3657600" lvl="7" indent="-228600" algn="l" rtl="0">
              <a:lnSpc>
                <a:spcPct val="100000"/>
              </a:lnSpc>
              <a:spcBef>
                <a:spcPts val="1000"/>
              </a:spcBef>
              <a:spcAft>
                <a:spcPts val="0"/>
              </a:spcAft>
              <a:buSzPts val="1280"/>
              <a:buNone/>
              <a:defRPr sz="1600" b="1"/>
            </a:lvl8pPr>
            <a:lvl9pPr marL="4114800" lvl="8" indent="-228600" algn="l" rtl="0">
              <a:lnSpc>
                <a:spcPct val="100000"/>
              </a:lnSpc>
              <a:spcBef>
                <a:spcPts val="1000"/>
              </a:spcBef>
              <a:spcAft>
                <a:spcPts val="0"/>
              </a:spcAft>
              <a:buSzPts val="1280"/>
              <a:buNone/>
              <a:defRPr sz="1600" b="1"/>
            </a:lvl9pPr>
          </a:lstStyle>
          <a:p>
            <a:endParaRPr/>
          </a:p>
        </p:txBody>
      </p:sp>
      <p:sp>
        <p:nvSpPr>
          <p:cNvPr id="498" name="Google Shape;498;g259c024b6a9_0_662"/>
          <p:cNvSpPr txBox="1">
            <a:spLocks noGrp="1"/>
          </p:cNvSpPr>
          <p:nvPr>
            <p:ph type="body" idx="4"/>
          </p:nvPr>
        </p:nvSpPr>
        <p:spPr>
          <a:xfrm>
            <a:off x="5088417" y="2737295"/>
            <a:ext cx="4185600" cy="3304200"/>
          </a:xfrm>
          <a:prstGeom prst="rect">
            <a:avLst/>
          </a:prstGeom>
          <a:noFill/>
          <a:ln>
            <a:noFill/>
          </a:ln>
        </p:spPr>
        <p:txBody>
          <a:bodyPr spcFirstLastPara="1" wrap="square" lIns="91425" tIns="45700" rIns="91425" bIns="45700" anchor="t" anchorCtr="0">
            <a:normAutofit/>
          </a:bodyPr>
          <a:lstStyle>
            <a:lvl1pPr marL="457200" lvl="0" indent="-320040" algn="l" rtl="0">
              <a:lnSpc>
                <a:spcPct val="100000"/>
              </a:lnSpc>
              <a:spcBef>
                <a:spcPts val="1000"/>
              </a:spcBef>
              <a:spcAft>
                <a:spcPts val="0"/>
              </a:spcAft>
              <a:buSzPts val="1440"/>
              <a:buChar char="►"/>
              <a:defRPr/>
            </a:lvl1pPr>
            <a:lvl2pPr marL="914400" lvl="1" indent="-320040" algn="l" rtl="0">
              <a:lnSpc>
                <a:spcPct val="100000"/>
              </a:lnSpc>
              <a:spcBef>
                <a:spcPts val="1000"/>
              </a:spcBef>
              <a:spcAft>
                <a:spcPts val="0"/>
              </a:spcAft>
              <a:buSzPts val="1440"/>
              <a:buChar char="►"/>
              <a:defRPr/>
            </a:lvl2pPr>
            <a:lvl3pPr marL="1371600" lvl="2" indent="-320039" algn="l" rtl="0">
              <a:lnSpc>
                <a:spcPct val="100000"/>
              </a:lnSpc>
              <a:spcBef>
                <a:spcPts val="1000"/>
              </a:spcBef>
              <a:spcAft>
                <a:spcPts val="0"/>
              </a:spcAft>
              <a:buSzPts val="1440"/>
              <a:buChar char="►"/>
              <a:defRPr/>
            </a:lvl3pPr>
            <a:lvl4pPr marL="1828800" lvl="3" indent="-320039" algn="l" rtl="0">
              <a:lnSpc>
                <a:spcPct val="100000"/>
              </a:lnSpc>
              <a:spcBef>
                <a:spcPts val="1000"/>
              </a:spcBef>
              <a:spcAft>
                <a:spcPts val="0"/>
              </a:spcAft>
              <a:buSzPts val="1440"/>
              <a:buChar char="►"/>
              <a:defRPr/>
            </a:lvl4pPr>
            <a:lvl5pPr marL="2286000" lvl="4" indent="-320039" algn="l" rtl="0">
              <a:lnSpc>
                <a:spcPct val="100000"/>
              </a:lnSpc>
              <a:spcBef>
                <a:spcPts val="1000"/>
              </a:spcBef>
              <a:spcAft>
                <a:spcPts val="0"/>
              </a:spcAft>
              <a:buSzPts val="1440"/>
              <a:buChar char="►"/>
              <a:defRPr/>
            </a:lvl5pPr>
            <a:lvl6pPr marL="2743200" lvl="5" indent="-320039" algn="l" rtl="0">
              <a:lnSpc>
                <a:spcPct val="100000"/>
              </a:lnSpc>
              <a:spcBef>
                <a:spcPts val="1000"/>
              </a:spcBef>
              <a:spcAft>
                <a:spcPts val="0"/>
              </a:spcAft>
              <a:buSzPts val="1440"/>
              <a:buChar char="►"/>
              <a:defRPr/>
            </a:lvl6pPr>
            <a:lvl7pPr marL="3200400" lvl="6" indent="-320039" algn="l" rtl="0">
              <a:lnSpc>
                <a:spcPct val="100000"/>
              </a:lnSpc>
              <a:spcBef>
                <a:spcPts val="1000"/>
              </a:spcBef>
              <a:spcAft>
                <a:spcPts val="0"/>
              </a:spcAft>
              <a:buSzPts val="1440"/>
              <a:buChar char="►"/>
              <a:defRPr/>
            </a:lvl7pPr>
            <a:lvl8pPr marL="3657600" lvl="7" indent="-320040" algn="l" rtl="0">
              <a:lnSpc>
                <a:spcPct val="100000"/>
              </a:lnSpc>
              <a:spcBef>
                <a:spcPts val="1000"/>
              </a:spcBef>
              <a:spcAft>
                <a:spcPts val="0"/>
              </a:spcAft>
              <a:buSzPts val="1440"/>
              <a:buChar char="►"/>
              <a:defRPr/>
            </a:lvl8pPr>
            <a:lvl9pPr marL="4114800" lvl="8" indent="-320040" algn="l" rtl="0">
              <a:lnSpc>
                <a:spcPct val="100000"/>
              </a:lnSpc>
              <a:spcBef>
                <a:spcPts val="1000"/>
              </a:spcBef>
              <a:spcAft>
                <a:spcPts val="0"/>
              </a:spcAft>
              <a:buSzPts val="1440"/>
              <a:buChar char="►"/>
              <a:defRPr/>
            </a:lvl9pPr>
          </a:lstStyle>
          <a:p>
            <a:endParaRPr/>
          </a:p>
        </p:txBody>
      </p:sp>
      <p:sp>
        <p:nvSpPr>
          <p:cNvPr id="499" name="Google Shape;499;g259c024b6a9_0_662"/>
          <p:cNvSpPr txBox="1">
            <a:spLocks noGrp="1"/>
          </p:cNvSpPr>
          <p:nvPr>
            <p:ph type="dt" idx="10"/>
          </p:nvPr>
        </p:nvSpPr>
        <p:spPr>
          <a:xfrm>
            <a:off x="7205133" y="604141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Clr>
                <a:srgbClr val="888888"/>
              </a:buClr>
              <a:buSzPts val="1400"/>
              <a:buFont typeface="Trebuchet MS"/>
              <a:buNone/>
              <a:defRPr/>
            </a:lvl1pPr>
            <a:lvl2pPr lvl="1" algn="l" rtl="0">
              <a:spcBef>
                <a:spcPts val="0"/>
              </a:spcBef>
              <a:spcAft>
                <a:spcPts val="0"/>
              </a:spcAft>
              <a:buClr>
                <a:schemeClr val="dk1"/>
              </a:buClr>
              <a:buSzPts val="1400"/>
              <a:buFont typeface="Trebuchet MS"/>
              <a:buNone/>
              <a:defRPr/>
            </a:lvl2pPr>
            <a:lvl3pPr lvl="2" algn="l" rtl="0">
              <a:spcBef>
                <a:spcPts val="0"/>
              </a:spcBef>
              <a:spcAft>
                <a:spcPts val="0"/>
              </a:spcAft>
              <a:buClr>
                <a:schemeClr val="dk1"/>
              </a:buClr>
              <a:buSzPts val="1400"/>
              <a:buFont typeface="Trebuchet MS"/>
              <a:buNone/>
              <a:defRPr/>
            </a:lvl3pPr>
            <a:lvl4pPr lvl="3" algn="l" rtl="0">
              <a:spcBef>
                <a:spcPts val="0"/>
              </a:spcBef>
              <a:spcAft>
                <a:spcPts val="0"/>
              </a:spcAft>
              <a:buClr>
                <a:schemeClr val="dk1"/>
              </a:buClr>
              <a:buSzPts val="1400"/>
              <a:buFont typeface="Trebuchet MS"/>
              <a:buNone/>
              <a:defRPr/>
            </a:lvl4pPr>
            <a:lvl5pPr lvl="4" algn="l" rtl="0">
              <a:spcBef>
                <a:spcPts val="0"/>
              </a:spcBef>
              <a:spcAft>
                <a:spcPts val="0"/>
              </a:spcAft>
              <a:buClr>
                <a:schemeClr val="dk1"/>
              </a:buClr>
              <a:buSzPts val="1400"/>
              <a:buFont typeface="Trebuchet MS"/>
              <a:buNone/>
              <a:defRPr/>
            </a:lvl5pPr>
            <a:lvl6pPr lvl="5" algn="l" rtl="0">
              <a:spcBef>
                <a:spcPts val="0"/>
              </a:spcBef>
              <a:spcAft>
                <a:spcPts val="0"/>
              </a:spcAft>
              <a:buClr>
                <a:schemeClr val="dk1"/>
              </a:buClr>
              <a:buSzPts val="1400"/>
              <a:buFont typeface="Trebuchet MS"/>
              <a:buNone/>
              <a:defRPr/>
            </a:lvl6pPr>
            <a:lvl7pPr lvl="6" algn="l" rtl="0">
              <a:spcBef>
                <a:spcPts val="0"/>
              </a:spcBef>
              <a:spcAft>
                <a:spcPts val="0"/>
              </a:spcAft>
              <a:buClr>
                <a:schemeClr val="dk1"/>
              </a:buClr>
              <a:buSzPts val="1400"/>
              <a:buFont typeface="Trebuchet MS"/>
              <a:buNone/>
              <a:defRPr/>
            </a:lvl7pPr>
            <a:lvl8pPr lvl="7" algn="l" rtl="0">
              <a:spcBef>
                <a:spcPts val="0"/>
              </a:spcBef>
              <a:spcAft>
                <a:spcPts val="0"/>
              </a:spcAft>
              <a:buClr>
                <a:schemeClr val="dk1"/>
              </a:buClr>
              <a:buSzPts val="1400"/>
              <a:buFont typeface="Trebuchet MS"/>
              <a:buNone/>
              <a:defRPr/>
            </a:lvl8pPr>
            <a:lvl9pPr lvl="8" algn="l" rtl="0">
              <a:spcBef>
                <a:spcPts val="0"/>
              </a:spcBef>
              <a:spcAft>
                <a:spcPts val="0"/>
              </a:spcAft>
              <a:buClr>
                <a:schemeClr val="dk1"/>
              </a:buClr>
              <a:buSzPts val="1400"/>
              <a:buFont typeface="Trebuchet MS"/>
              <a:buNone/>
              <a:defRPr/>
            </a:lvl9pPr>
          </a:lstStyle>
          <a:p>
            <a:endParaRPr/>
          </a:p>
        </p:txBody>
      </p:sp>
      <p:sp>
        <p:nvSpPr>
          <p:cNvPr id="500" name="Google Shape;500;g259c024b6a9_0_662"/>
          <p:cNvSpPr txBox="1">
            <a:spLocks noGrp="1"/>
          </p:cNvSpPr>
          <p:nvPr>
            <p:ph type="ftr" idx="11"/>
          </p:nvPr>
        </p:nvSpPr>
        <p:spPr>
          <a:xfrm>
            <a:off x="677335" y="604141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888888"/>
              </a:buClr>
              <a:buSzPts val="1400"/>
              <a:buFont typeface="Trebuchet MS"/>
              <a:buNone/>
              <a:defRPr/>
            </a:lvl1pPr>
            <a:lvl2pPr lvl="1" algn="l" rtl="0">
              <a:spcBef>
                <a:spcPts val="0"/>
              </a:spcBef>
              <a:spcAft>
                <a:spcPts val="0"/>
              </a:spcAft>
              <a:buClr>
                <a:schemeClr val="dk1"/>
              </a:buClr>
              <a:buSzPts val="1400"/>
              <a:buFont typeface="Trebuchet MS"/>
              <a:buNone/>
              <a:defRPr/>
            </a:lvl2pPr>
            <a:lvl3pPr lvl="2" algn="l" rtl="0">
              <a:spcBef>
                <a:spcPts val="0"/>
              </a:spcBef>
              <a:spcAft>
                <a:spcPts val="0"/>
              </a:spcAft>
              <a:buClr>
                <a:schemeClr val="dk1"/>
              </a:buClr>
              <a:buSzPts val="1400"/>
              <a:buFont typeface="Trebuchet MS"/>
              <a:buNone/>
              <a:defRPr/>
            </a:lvl3pPr>
            <a:lvl4pPr lvl="3" algn="l" rtl="0">
              <a:spcBef>
                <a:spcPts val="0"/>
              </a:spcBef>
              <a:spcAft>
                <a:spcPts val="0"/>
              </a:spcAft>
              <a:buClr>
                <a:schemeClr val="dk1"/>
              </a:buClr>
              <a:buSzPts val="1400"/>
              <a:buFont typeface="Trebuchet MS"/>
              <a:buNone/>
              <a:defRPr/>
            </a:lvl4pPr>
            <a:lvl5pPr lvl="4" algn="l" rtl="0">
              <a:spcBef>
                <a:spcPts val="0"/>
              </a:spcBef>
              <a:spcAft>
                <a:spcPts val="0"/>
              </a:spcAft>
              <a:buClr>
                <a:schemeClr val="dk1"/>
              </a:buClr>
              <a:buSzPts val="1400"/>
              <a:buFont typeface="Trebuchet MS"/>
              <a:buNone/>
              <a:defRPr/>
            </a:lvl5pPr>
            <a:lvl6pPr lvl="5" algn="l" rtl="0">
              <a:spcBef>
                <a:spcPts val="0"/>
              </a:spcBef>
              <a:spcAft>
                <a:spcPts val="0"/>
              </a:spcAft>
              <a:buClr>
                <a:schemeClr val="dk1"/>
              </a:buClr>
              <a:buSzPts val="1400"/>
              <a:buFont typeface="Trebuchet MS"/>
              <a:buNone/>
              <a:defRPr/>
            </a:lvl6pPr>
            <a:lvl7pPr lvl="6" algn="l" rtl="0">
              <a:spcBef>
                <a:spcPts val="0"/>
              </a:spcBef>
              <a:spcAft>
                <a:spcPts val="0"/>
              </a:spcAft>
              <a:buClr>
                <a:schemeClr val="dk1"/>
              </a:buClr>
              <a:buSzPts val="1400"/>
              <a:buFont typeface="Trebuchet MS"/>
              <a:buNone/>
              <a:defRPr/>
            </a:lvl7pPr>
            <a:lvl8pPr lvl="7" algn="l" rtl="0">
              <a:spcBef>
                <a:spcPts val="0"/>
              </a:spcBef>
              <a:spcAft>
                <a:spcPts val="0"/>
              </a:spcAft>
              <a:buClr>
                <a:schemeClr val="dk1"/>
              </a:buClr>
              <a:buSzPts val="1400"/>
              <a:buFont typeface="Trebuchet MS"/>
              <a:buNone/>
              <a:defRPr/>
            </a:lvl8pPr>
            <a:lvl9pPr lvl="8" algn="l" rtl="0">
              <a:spcBef>
                <a:spcPts val="0"/>
              </a:spcBef>
              <a:spcAft>
                <a:spcPts val="0"/>
              </a:spcAft>
              <a:buClr>
                <a:schemeClr val="dk1"/>
              </a:buClr>
              <a:buSzPts val="1400"/>
              <a:buFont typeface="Trebuchet MS"/>
              <a:buNone/>
              <a:defRPr/>
            </a:lvl9pPr>
          </a:lstStyle>
          <a:p>
            <a:endParaRPr/>
          </a:p>
        </p:txBody>
      </p:sp>
      <p:sp>
        <p:nvSpPr>
          <p:cNvPr id="501" name="Google Shape;501;g259c024b6a9_0_662"/>
          <p:cNvSpPr txBox="1">
            <a:spLocks noGrp="1"/>
          </p:cNvSpPr>
          <p:nvPr>
            <p:ph type="sldNum" idx="12"/>
          </p:nvPr>
        </p:nvSpPr>
        <p:spPr>
          <a:xfrm>
            <a:off x="8590665" y="6041412"/>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2"/>
        <p:cNvGrpSpPr/>
        <p:nvPr/>
      </p:nvGrpSpPr>
      <p:grpSpPr>
        <a:xfrm>
          <a:off x="0" y="0"/>
          <a:ext cx="0" cy="0"/>
          <a:chOff x="0" y="0"/>
          <a:chExt cx="0" cy="0"/>
        </a:xfrm>
      </p:grpSpPr>
      <p:sp>
        <p:nvSpPr>
          <p:cNvPr id="503" name="Google Shape;503;g259c024b6a9_0_671"/>
          <p:cNvSpPr txBox="1">
            <a:spLocks noGrp="1"/>
          </p:cNvSpPr>
          <p:nvPr>
            <p:ph type="title"/>
          </p:nvPr>
        </p:nvSpPr>
        <p:spPr>
          <a:xfrm>
            <a:off x="677335" y="609600"/>
            <a:ext cx="8596800" cy="13209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04" name="Google Shape;504;g259c024b6a9_0_671"/>
          <p:cNvSpPr txBox="1">
            <a:spLocks noGrp="1"/>
          </p:cNvSpPr>
          <p:nvPr>
            <p:ph type="dt" idx="10"/>
          </p:nvPr>
        </p:nvSpPr>
        <p:spPr>
          <a:xfrm>
            <a:off x="7205133" y="604141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Clr>
                <a:srgbClr val="888888"/>
              </a:buClr>
              <a:buSzPts val="1400"/>
              <a:buFont typeface="Trebuchet MS"/>
              <a:buNone/>
              <a:defRPr/>
            </a:lvl1pPr>
            <a:lvl2pPr lvl="1" algn="l" rtl="0">
              <a:spcBef>
                <a:spcPts val="0"/>
              </a:spcBef>
              <a:spcAft>
                <a:spcPts val="0"/>
              </a:spcAft>
              <a:buClr>
                <a:schemeClr val="dk1"/>
              </a:buClr>
              <a:buSzPts val="1400"/>
              <a:buFont typeface="Trebuchet MS"/>
              <a:buNone/>
              <a:defRPr/>
            </a:lvl2pPr>
            <a:lvl3pPr lvl="2" algn="l" rtl="0">
              <a:spcBef>
                <a:spcPts val="0"/>
              </a:spcBef>
              <a:spcAft>
                <a:spcPts val="0"/>
              </a:spcAft>
              <a:buClr>
                <a:schemeClr val="dk1"/>
              </a:buClr>
              <a:buSzPts val="1400"/>
              <a:buFont typeface="Trebuchet MS"/>
              <a:buNone/>
              <a:defRPr/>
            </a:lvl3pPr>
            <a:lvl4pPr lvl="3" algn="l" rtl="0">
              <a:spcBef>
                <a:spcPts val="0"/>
              </a:spcBef>
              <a:spcAft>
                <a:spcPts val="0"/>
              </a:spcAft>
              <a:buClr>
                <a:schemeClr val="dk1"/>
              </a:buClr>
              <a:buSzPts val="1400"/>
              <a:buFont typeface="Trebuchet MS"/>
              <a:buNone/>
              <a:defRPr/>
            </a:lvl4pPr>
            <a:lvl5pPr lvl="4" algn="l" rtl="0">
              <a:spcBef>
                <a:spcPts val="0"/>
              </a:spcBef>
              <a:spcAft>
                <a:spcPts val="0"/>
              </a:spcAft>
              <a:buClr>
                <a:schemeClr val="dk1"/>
              </a:buClr>
              <a:buSzPts val="1400"/>
              <a:buFont typeface="Trebuchet MS"/>
              <a:buNone/>
              <a:defRPr/>
            </a:lvl5pPr>
            <a:lvl6pPr lvl="5" algn="l" rtl="0">
              <a:spcBef>
                <a:spcPts val="0"/>
              </a:spcBef>
              <a:spcAft>
                <a:spcPts val="0"/>
              </a:spcAft>
              <a:buClr>
                <a:schemeClr val="dk1"/>
              </a:buClr>
              <a:buSzPts val="1400"/>
              <a:buFont typeface="Trebuchet MS"/>
              <a:buNone/>
              <a:defRPr/>
            </a:lvl6pPr>
            <a:lvl7pPr lvl="6" algn="l" rtl="0">
              <a:spcBef>
                <a:spcPts val="0"/>
              </a:spcBef>
              <a:spcAft>
                <a:spcPts val="0"/>
              </a:spcAft>
              <a:buClr>
                <a:schemeClr val="dk1"/>
              </a:buClr>
              <a:buSzPts val="1400"/>
              <a:buFont typeface="Trebuchet MS"/>
              <a:buNone/>
              <a:defRPr/>
            </a:lvl7pPr>
            <a:lvl8pPr lvl="7" algn="l" rtl="0">
              <a:spcBef>
                <a:spcPts val="0"/>
              </a:spcBef>
              <a:spcAft>
                <a:spcPts val="0"/>
              </a:spcAft>
              <a:buClr>
                <a:schemeClr val="dk1"/>
              </a:buClr>
              <a:buSzPts val="1400"/>
              <a:buFont typeface="Trebuchet MS"/>
              <a:buNone/>
              <a:defRPr/>
            </a:lvl8pPr>
            <a:lvl9pPr lvl="8" algn="l" rtl="0">
              <a:spcBef>
                <a:spcPts val="0"/>
              </a:spcBef>
              <a:spcAft>
                <a:spcPts val="0"/>
              </a:spcAft>
              <a:buClr>
                <a:schemeClr val="dk1"/>
              </a:buClr>
              <a:buSzPts val="1400"/>
              <a:buFont typeface="Trebuchet MS"/>
              <a:buNone/>
              <a:defRPr/>
            </a:lvl9pPr>
          </a:lstStyle>
          <a:p>
            <a:endParaRPr/>
          </a:p>
        </p:txBody>
      </p:sp>
      <p:sp>
        <p:nvSpPr>
          <p:cNvPr id="505" name="Google Shape;505;g259c024b6a9_0_671"/>
          <p:cNvSpPr txBox="1">
            <a:spLocks noGrp="1"/>
          </p:cNvSpPr>
          <p:nvPr>
            <p:ph type="ftr" idx="11"/>
          </p:nvPr>
        </p:nvSpPr>
        <p:spPr>
          <a:xfrm>
            <a:off x="677335" y="604141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888888"/>
              </a:buClr>
              <a:buSzPts val="1400"/>
              <a:buFont typeface="Trebuchet MS"/>
              <a:buNone/>
              <a:defRPr/>
            </a:lvl1pPr>
            <a:lvl2pPr lvl="1" algn="l" rtl="0">
              <a:spcBef>
                <a:spcPts val="0"/>
              </a:spcBef>
              <a:spcAft>
                <a:spcPts val="0"/>
              </a:spcAft>
              <a:buClr>
                <a:schemeClr val="dk1"/>
              </a:buClr>
              <a:buSzPts val="1400"/>
              <a:buFont typeface="Trebuchet MS"/>
              <a:buNone/>
              <a:defRPr/>
            </a:lvl2pPr>
            <a:lvl3pPr lvl="2" algn="l" rtl="0">
              <a:spcBef>
                <a:spcPts val="0"/>
              </a:spcBef>
              <a:spcAft>
                <a:spcPts val="0"/>
              </a:spcAft>
              <a:buClr>
                <a:schemeClr val="dk1"/>
              </a:buClr>
              <a:buSzPts val="1400"/>
              <a:buFont typeface="Trebuchet MS"/>
              <a:buNone/>
              <a:defRPr/>
            </a:lvl3pPr>
            <a:lvl4pPr lvl="3" algn="l" rtl="0">
              <a:spcBef>
                <a:spcPts val="0"/>
              </a:spcBef>
              <a:spcAft>
                <a:spcPts val="0"/>
              </a:spcAft>
              <a:buClr>
                <a:schemeClr val="dk1"/>
              </a:buClr>
              <a:buSzPts val="1400"/>
              <a:buFont typeface="Trebuchet MS"/>
              <a:buNone/>
              <a:defRPr/>
            </a:lvl4pPr>
            <a:lvl5pPr lvl="4" algn="l" rtl="0">
              <a:spcBef>
                <a:spcPts val="0"/>
              </a:spcBef>
              <a:spcAft>
                <a:spcPts val="0"/>
              </a:spcAft>
              <a:buClr>
                <a:schemeClr val="dk1"/>
              </a:buClr>
              <a:buSzPts val="1400"/>
              <a:buFont typeface="Trebuchet MS"/>
              <a:buNone/>
              <a:defRPr/>
            </a:lvl5pPr>
            <a:lvl6pPr lvl="5" algn="l" rtl="0">
              <a:spcBef>
                <a:spcPts val="0"/>
              </a:spcBef>
              <a:spcAft>
                <a:spcPts val="0"/>
              </a:spcAft>
              <a:buClr>
                <a:schemeClr val="dk1"/>
              </a:buClr>
              <a:buSzPts val="1400"/>
              <a:buFont typeface="Trebuchet MS"/>
              <a:buNone/>
              <a:defRPr/>
            </a:lvl6pPr>
            <a:lvl7pPr lvl="6" algn="l" rtl="0">
              <a:spcBef>
                <a:spcPts val="0"/>
              </a:spcBef>
              <a:spcAft>
                <a:spcPts val="0"/>
              </a:spcAft>
              <a:buClr>
                <a:schemeClr val="dk1"/>
              </a:buClr>
              <a:buSzPts val="1400"/>
              <a:buFont typeface="Trebuchet MS"/>
              <a:buNone/>
              <a:defRPr/>
            </a:lvl7pPr>
            <a:lvl8pPr lvl="7" algn="l" rtl="0">
              <a:spcBef>
                <a:spcPts val="0"/>
              </a:spcBef>
              <a:spcAft>
                <a:spcPts val="0"/>
              </a:spcAft>
              <a:buClr>
                <a:schemeClr val="dk1"/>
              </a:buClr>
              <a:buSzPts val="1400"/>
              <a:buFont typeface="Trebuchet MS"/>
              <a:buNone/>
              <a:defRPr/>
            </a:lvl8pPr>
            <a:lvl9pPr lvl="8" algn="l" rtl="0">
              <a:spcBef>
                <a:spcPts val="0"/>
              </a:spcBef>
              <a:spcAft>
                <a:spcPts val="0"/>
              </a:spcAft>
              <a:buClr>
                <a:schemeClr val="dk1"/>
              </a:buClr>
              <a:buSzPts val="1400"/>
              <a:buFont typeface="Trebuchet MS"/>
              <a:buNone/>
              <a:defRPr/>
            </a:lvl9pPr>
          </a:lstStyle>
          <a:p>
            <a:endParaRPr/>
          </a:p>
        </p:txBody>
      </p:sp>
      <p:sp>
        <p:nvSpPr>
          <p:cNvPr id="506" name="Google Shape;506;g259c024b6a9_0_671"/>
          <p:cNvSpPr txBox="1">
            <a:spLocks noGrp="1"/>
          </p:cNvSpPr>
          <p:nvPr>
            <p:ph type="sldNum" idx="12"/>
          </p:nvPr>
        </p:nvSpPr>
        <p:spPr>
          <a:xfrm>
            <a:off x="8590665" y="6041412"/>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507"/>
        <p:cNvGrpSpPr/>
        <p:nvPr/>
      </p:nvGrpSpPr>
      <p:grpSpPr>
        <a:xfrm>
          <a:off x="0" y="0"/>
          <a:ext cx="0" cy="0"/>
          <a:chOff x="0" y="0"/>
          <a:chExt cx="0" cy="0"/>
        </a:xfrm>
      </p:grpSpPr>
      <p:sp>
        <p:nvSpPr>
          <p:cNvPr id="508" name="Google Shape;508;g259c024b6a9_0_676"/>
          <p:cNvSpPr txBox="1">
            <a:spLocks noGrp="1"/>
          </p:cNvSpPr>
          <p:nvPr>
            <p:ph type="title"/>
          </p:nvPr>
        </p:nvSpPr>
        <p:spPr>
          <a:xfrm>
            <a:off x="677335" y="609600"/>
            <a:ext cx="8596800" cy="34035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chemeClr val="accent1"/>
              </a:buClr>
              <a:buSzPts val="4400"/>
              <a:buFont typeface="Trebuchet MS"/>
              <a:buNone/>
              <a:defRPr sz="4400" b="0"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09" name="Google Shape;509;g259c024b6a9_0_676"/>
          <p:cNvSpPr txBox="1">
            <a:spLocks noGrp="1"/>
          </p:cNvSpPr>
          <p:nvPr>
            <p:ph type="body" idx="1"/>
          </p:nvPr>
        </p:nvSpPr>
        <p:spPr>
          <a:xfrm>
            <a:off x="677335" y="4470400"/>
            <a:ext cx="8596800" cy="15711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00000"/>
              </a:lnSpc>
              <a:spcBef>
                <a:spcPts val="1000"/>
              </a:spcBef>
              <a:spcAft>
                <a:spcPts val="0"/>
              </a:spcAft>
              <a:buSzPts val="1440"/>
              <a:buNone/>
              <a:defRPr sz="1800">
                <a:solidFill>
                  <a:srgbClr val="3F3F3F"/>
                </a:solidFill>
              </a:defRPr>
            </a:lvl1pPr>
            <a:lvl2pPr marL="914400" lvl="1" indent="-228600" algn="l" rtl="0">
              <a:lnSpc>
                <a:spcPct val="100000"/>
              </a:lnSpc>
              <a:spcBef>
                <a:spcPts val="1000"/>
              </a:spcBef>
              <a:spcAft>
                <a:spcPts val="0"/>
              </a:spcAft>
              <a:buSzPts val="1440"/>
              <a:buNone/>
              <a:defRPr sz="1800">
                <a:solidFill>
                  <a:srgbClr val="888888"/>
                </a:solidFill>
              </a:defRPr>
            </a:lvl2pPr>
            <a:lvl3pPr marL="1371600" lvl="2" indent="-228600" algn="l" rtl="0">
              <a:lnSpc>
                <a:spcPct val="100000"/>
              </a:lnSpc>
              <a:spcBef>
                <a:spcPts val="1000"/>
              </a:spcBef>
              <a:spcAft>
                <a:spcPts val="0"/>
              </a:spcAft>
              <a:buSzPts val="1280"/>
              <a:buNone/>
              <a:defRPr sz="1600">
                <a:solidFill>
                  <a:srgbClr val="888888"/>
                </a:solidFill>
              </a:defRPr>
            </a:lvl3pPr>
            <a:lvl4pPr marL="1828800" lvl="3" indent="-228600" algn="l" rtl="0">
              <a:lnSpc>
                <a:spcPct val="100000"/>
              </a:lnSpc>
              <a:spcBef>
                <a:spcPts val="1000"/>
              </a:spcBef>
              <a:spcAft>
                <a:spcPts val="0"/>
              </a:spcAft>
              <a:buSzPts val="1120"/>
              <a:buNone/>
              <a:defRPr sz="1400">
                <a:solidFill>
                  <a:srgbClr val="888888"/>
                </a:solidFill>
              </a:defRPr>
            </a:lvl4pPr>
            <a:lvl5pPr marL="2286000" lvl="4" indent="-228600" algn="l" rtl="0">
              <a:lnSpc>
                <a:spcPct val="100000"/>
              </a:lnSpc>
              <a:spcBef>
                <a:spcPts val="1000"/>
              </a:spcBef>
              <a:spcAft>
                <a:spcPts val="0"/>
              </a:spcAft>
              <a:buSzPts val="1120"/>
              <a:buNone/>
              <a:defRPr sz="1400">
                <a:solidFill>
                  <a:srgbClr val="888888"/>
                </a:solidFill>
              </a:defRPr>
            </a:lvl5pPr>
            <a:lvl6pPr marL="2743200" lvl="5" indent="-228600" algn="l" rtl="0">
              <a:lnSpc>
                <a:spcPct val="100000"/>
              </a:lnSpc>
              <a:spcBef>
                <a:spcPts val="1000"/>
              </a:spcBef>
              <a:spcAft>
                <a:spcPts val="0"/>
              </a:spcAft>
              <a:buSzPts val="1120"/>
              <a:buNone/>
              <a:defRPr sz="1400">
                <a:solidFill>
                  <a:srgbClr val="888888"/>
                </a:solidFill>
              </a:defRPr>
            </a:lvl6pPr>
            <a:lvl7pPr marL="3200400" lvl="6" indent="-228600" algn="l" rtl="0">
              <a:lnSpc>
                <a:spcPct val="100000"/>
              </a:lnSpc>
              <a:spcBef>
                <a:spcPts val="1000"/>
              </a:spcBef>
              <a:spcAft>
                <a:spcPts val="0"/>
              </a:spcAft>
              <a:buSzPts val="1120"/>
              <a:buNone/>
              <a:defRPr sz="1400">
                <a:solidFill>
                  <a:srgbClr val="888888"/>
                </a:solidFill>
              </a:defRPr>
            </a:lvl7pPr>
            <a:lvl8pPr marL="3657600" lvl="7" indent="-228600" algn="l" rtl="0">
              <a:lnSpc>
                <a:spcPct val="100000"/>
              </a:lnSpc>
              <a:spcBef>
                <a:spcPts val="1000"/>
              </a:spcBef>
              <a:spcAft>
                <a:spcPts val="0"/>
              </a:spcAft>
              <a:buSzPts val="1120"/>
              <a:buNone/>
              <a:defRPr sz="1400">
                <a:solidFill>
                  <a:srgbClr val="888888"/>
                </a:solidFill>
              </a:defRPr>
            </a:lvl8pPr>
            <a:lvl9pPr marL="4114800" lvl="8" indent="-228600" algn="l" rtl="0">
              <a:lnSpc>
                <a:spcPct val="100000"/>
              </a:lnSpc>
              <a:spcBef>
                <a:spcPts val="1000"/>
              </a:spcBef>
              <a:spcAft>
                <a:spcPts val="0"/>
              </a:spcAft>
              <a:buSzPts val="1120"/>
              <a:buNone/>
              <a:defRPr sz="1400">
                <a:solidFill>
                  <a:srgbClr val="888888"/>
                </a:solidFill>
              </a:defRPr>
            </a:lvl9pPr>
          </a:lstStyle>
          <a:p>
            <a:endParaRPr/>
          </a:p>
        </p:txBody>
      </p:sp>
      <p:sp>
        <p:nvSpPr>
          <p:cNvPr id="510" name="Google Shape;510;g259c024b6a9_0_676"/>
          <p:cNvSpPr txBox="1">
            <a:spLocks noGrp="1"/>
          </p:cNvSpPr>
          <p:nvPr>
            <p:ph type="dt" idx="10"/>
          </p:nvPr>
        </p:nvSpPr>
        <p:spPr>
          <a:xfrm>
            <a:off x="7205133" y="604141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Clr>
                <a:srgbClr val="888888"/>
              </a:buClr>
              <a:buSzPts val="1400"/>
              <a:buFont typeface="Trebuchet MS"/>
              <a:buNone/>
              <a:defRPr/>
            </a:lvl1pPr>
            <a:lvl2pPr lvl="1" algn="l" rtl="0">
              <a:spcBef>
                <a:spcPts val="0"/>
              </a:spcBef>
              <a:spcAft>
                <a:spcPts val="0"/>
              </a:spcAft>
              <a:buClr>
                <a:schemeClr val="dk1"/>
              </a:buClr>
              <a:buSzPts val="1400"/>
              <a:buFont typeface="Trebuchet MS"/>
              <a:buNone/>
              <a:defRPr/>
            </a:lvl2pPr>
            <a:lvl3pPr lvl="2" algn="l" rtl="0">
              <a:spcBef>
                <a:spcPts val="0"/>
              </a:spcBef>
              <a:spcAft>
                <a:spcPts val="0"/>
              </a:spcAft>
              <a:buClr>
                <a:schemeClr val="dk1"/>
              </a:buClr>
              <a:buSzPts val="1400"/>
              <a:buFont typeface="Trebuchet MS"/>
              <a:buNone/>
              <a:defRPr/>
            </a:lvl3pPr>
            <a:lvl4pPr lvl="3" algn="l" rtl="0">
              <a:spcBef>
                <a:spcPts val="0"/>
              </a:spcBef>
              <a:spcAft>
                <a:spcPts val="0"/>
              </a:spcAft>
              <a:buClr>
                <a:schemeClr val="dk1"/>
              </a:buClr>
              <a:buSzPts val="1400"/>
              <a:buFont typeface="Trebuchet MS"/>
              <a:buNone/>
              <a:defRPr/>
            </a:lvl4pPr>
            <a:lvl5pPr lvl="4" algn="l" rtl="0">
              <a:spcBef>
                <a:spcPts val="0"/>
              </a:spcBef>
              <a:spcAft>
                <a:spcPts val="0"/>
              </a:spcAft>
              <a:buClr>
                <a:schemeClr val="dk1"/>
              </a:buClr>
              <a:buSzPts val="1400"/>
              <a:buFont typeface="Trebuchet MS"/>
              <a:buNone/>
              <a:defRPr/>
            </a:lvl5pPr>
            <a:lvl6pPr lvl="5" algn="l" rtl="0">
              <a:spcBef>
                <a:spcPts val="0"/>
              </a:spcBef>
              <a:spcAft>
                <a:spcPts val="0"/>
              </a:spcAft>
              <a:buClr>
                <a:schemeClr val="dk1"/>
              </a:buClr>
              <a:buSzPts val="1400"/>
              <a:buFont typeface="Trebuchet MS"/>
              <a:buNone/>
              <a:defRPr/>
            </a:lvl6pPr>
            <a:lvl7pPr lvl="6" algn="l" rtl="0">
              <a:spcBef>
                <a:spcPts val="0"/>
              </a:spcBef>
              <a:spcAft>
                <a:spcPts val="0"/>
              </a:spcAft>
              <a:buClr>
                <a:schemeClr val="dk1"/>
              </a:buClr>
              <a:buSzPts val="1400"/>
              <a:buFont typeface="Trebuchet MS"/>
              <a:buNone/>
              <a:defRPr/>
            </a:lvl7pPr>
            <a:lvl8pPr lvl="7" algn="l" rtl="0">
              <a:spcBef>
                <a:spcPts val="0"/>
              </a:spcBef>
              <a:spcAft>
                <a:spcPts val="0"/>
              </a:spcAft>
              <a:buClr>
                <a:schemeClr val="dk1"/>
              </a:buClr>
              <a:buSzPts val="1400"/>
              <a:buFont typeface="Trebuchet MS"/>
              <a:buNone/>
              <a:defRPr/>
            </a:lvl8pPr>
            <a:lvl9pPr lvl="8" algn="l" rtl="0">
              <a:spcBef>
                <a:spcPts val="0"/>
              </a:spcBef>
              <a:spcAft>
                <a:spcPts val="0"/>
              </a:spcAft>
              <a:buClr>
                <a:schemeClr val="dk1"/>
              </a:buClr>
              <a:buSzPts val="1400"/>
              <a:buFont typeface="Trebuchet MS"/>
              <a:buNone/>
              <a:defRPr/>
            </a:lvl9pPr>
          </a:lstStyle>
          <a:p>
            <a:endParaRPr/>
          </a:p>
        </p:txBody>
      </p:sp>
      <p:sp>
        <p:nvSpPr>
          <p:cNvPr id="511" name="Google Shape;511;g259c024b6a9_0_676"/>
          <p:cNvSpPr txBox="1">
            <a:spLocks noGrp="1"/>
          </p:cNvSpPr>
          <p:nvPr>
            <p:ph type="ftr" idx="11"/>
          </p:nvPr>
        </p:nvSpPr>
        <p:spPr>
          <a:xfrm>
            <a:off x="677335" y="604141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888888"/>
              </a:buClr>
              <a:buSzPts val="1400"/>
              <a:buFont typeface="Trebuchet MS"/>
              <a:buNone/>
              <a:defRPr/>
            </a:lvl1pPr>
            <a:lvl2pPr lvl="1" algn="l" rtl="0">
              <a:spcBef>
                <a:spcPts val="0"/>
              </a:spcBef>
              <a:spcAft>
                <a:spcPts val="0"/>
              </a:spcAft>
              <a:buClr>
                <a:schemeClr val="dk1"/>
              </a:buClr>
              <a:buSzPts val="1400"/>
              <a:buFont typeface="Trebuchet MS"/>
              <a:buNone/>
              <a:defRPr/>
            </a:lvl2pPr>
            <a:lvl3pPr lvl="2" algn="l" rtl="0">
              <a:spcBef>
                <a:spcPts val="0"/>
              </a:spcBef>
              <a:spcAft>
                <a:spcPts val="0"/>
              </a:spcAft>
              <a:buClr>
                <a:schemeClr val="dk1"/>
              </a:buClr>
              <a:buSzPts val="1400"/>
              <a:buFont typeface="Trebuchet MS"/>
              <a:buNone/>
              <a:defRPr/>
            </a:lvl3pPr>
            <a:lvl4pPr lvl="3" algn="l" rtl="0">
              <a:spcBef>
                <a:spcPts val="0"/>
              </a:spcBef>
              <a:spcAft>
                <a:spcPts val="0"/>
              </a:spcAft>
              <a:buClr>
                <a:schemeClr val="dk1"/>
              </a:buClr>
              <a:buSzPts val="1400"/>
              <a:buFont typeface="Trebuchet MS"/>
              <a:buNone/>
              <a:defRPr/>
            </a:lvl4pPr>
            <a:lvl5pPr lvl="4" algn="l" rtl="0">
              <a:spcBef>
                <a:spcPts val="0"/>
              </a:spcBef>
              <a:spcAft>
                <a:spcPts val="0"/>
              </a:spcAft>
              <a:buClr>
                <a:schemeClr val="dk1"/>
              </a:buClr>
              <a:buSzPts val="1400"/>
              <a:buFont typeface="Trebuchet MS"/>
              <a:buNone/>
              <a:defRPr/>
            </a:lvl5pPr>
            <a:lvl6pPr lvl="5" algn="l" rtl="0">
              <a:spcBef>
                <a:spcPts val="0"/>
              </a:spcBef>
              <a:spcAft>
                <a:spcPts val="0"/>
              </a:spcAft>
              <a:buClr>
                <a:schemeClr val="dk1"/>
              </a:buClr>
              <a:buSzPts val="1400"/>
              <a:buFont typeface="Trebuchet MS"/>
              <a:buNone/>
              <a:defRPr/>
            </a:lvl6pPr>
            <a:lvl7pPr lvl="6" algn="l" rtl="0">
              <a:spcBef>
                <a:spcPts val="0"/>
              </a:spcBef>
              <a:spcAft>
                <a:spcPts val="0"/>
              </a:spcAft>
              <a:buClr>
                <a:schemeClr val="dk1"/>
              </a:buClr>
              <a:buSzPts val="1400"/>
              <a:buFont typeface="Trebuchet MS"/>
              <a:buNone/>
              <a:defRPr/>
            </a:lvl7pPr>
            <a:lvl8pPr lvl="7" algn="l" rtl="0">
              <a:spcBef>
                <a:spcPts val="0"/>
              </a:spcBef>
              <a:spcAft>
                <a:spcPts val="0"/>
              </a:spcAft>
              <a:buClr>
                <a:schemeClr val="dk1"/>
              </a:buClr>
              <a:buSzPts val="1400"/>
              <a:buFont typeface="Trebuchet MS"/>
              <a:buNone/>
              <a:defRPr/>
            </a:lvl8pPr>
            <a:lvl9pPr lvl="8" algn="l" rtl="0">
              <a:spcBef>
                <a:spcPts val="0"/>
              </a:spcBef>
              <a:spcAft>
                <a:spcPts val="0"/>
              </a:spcAft>
              <a:buClr>
                <a:schemeClr val="dk1"/>
              </a:buClr>
              <a:buSzPts val="1400"/>
              <a:buFont typeface="Trebuchet MS"/>
              <a:buNone/>
              <a:defRPr/>
            </a:lvl9pPr>
          </a:lstStyle>
          <a:p>
            <a:endParaRPr/>
          </a:p>
        </p:txBody>
      </p:sp>
      <p:sp>
        <p:nvSpPr>
          <p:cNvPr id="512" name="Google Shape;512;g259c024b6a9_0_676"/>
          <p:cNvSpPr txBox="1">
            <a:spLocks noGrp="1"/>
          </p:cNvSpPr>
          <p:nvPr>
            <p:ph type="sldNum" idx="12"/>
          </p:nvPr>
        </p:nvSpPr>
        <p:spPr>
          <a:xfrm>
            <a:off x="8590665" y="6041412"/>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513"/>
        <p:cNvGrpSpPr/>
        <p:nvPr/>
      </p:nvGrpSpPr>
      <p:grpSpPr>
        <a:xfrm>
          <a:off x="0" y="0"/>
          <a:ext cx="0" cy="0"/>
          <a:chOff x="0" y="0"/>
          <a:chExt cx="0" cy="0"/>
        </a:xfrm>
      </p:grpSpPr>
      <p:sp>
        <p:nvSpPr>
          <p:cNvPr id="514" name="Google Shape;514;g259c024b6a9_0_682"/>
          <p:cNvSpPr txBox="1">
            <a:spLocks noGrp="1"/>
          </p:cNvSpPr>
          <p:nvPr>
            <p:ph type="title"/>
          </p:nvPr>
        </p:nvSpPr>
        <p:spPr>
          <a:xfrm>
            <a:off x="931366" y="609600"/>
            <a:ext cx="8094000" cy="30225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chemeClr val="accent1"/>
              </a:buClr>
              <a:buSzPts val="4400"/>
              <a:buFont typeface="Trebuchet MS"/>
              <a:buNone/>
              <a:defRPr sz="4400" b="0"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5" name="Google Shape;515;g259c024b6a9_0_682"/>
          <p:cNvSpPr txBox="1">
            <a:spLocks noGrp="1"/>
          </p:cNvSpPr>
          <p:nvPr>
            <p:ph type="body" idx="1"/>
          </p:nvPr>
        </p:nvSpPr>
        <p:spPr>
          <a:xfrm>
            <a:off x="1366139" y="3632200"/>
            <a:ext cx="7224600" cy="381000"/>
          </a:xfrm>
          <a:prstGeom prst="rect">
            <a:avLst/>
          </a:prstGeom>
          <a:noFill/>
          <a:ln>
            <a:noFill/>
          </a:ln>
        </p:spPr>
        <p:txBody>
          <a:bodyPr spcFirstLastPara="1" wrap="square" lIns="91425" tIns="45700" rIns="91425" bIns="45700" anchor="ctr" anchorCtr="0">
            <a:noAutofit/>
          </a:bodyPr>
          <a:lstStyle>
            <a:lvl1pPr marL="457200" lvl="0" indent="-228600" algn="l" rtl="0">
              <a:lnSpc>
                <a:spcPct val="100000"/>
              </a:lnSpc>
              <a:spcBef>
                <a:spcPts val="1000"/>
              </a:spcBef>
              <a:spcAft>
                <a:spcPts val="0"/>
              </a:spcAft>
              <a:buSzPts val="1280"/>
              <a:buFont typeface="Trebuchet MS"/>
              <a:buNone/>
              <a:defRPr sz="1600">
                <a:solidFill>
                  <a:srgbClr val="7F7F7F"/>
                </a:solidFill>
              </a:defRPr>
            </a:lvl1pPr>
            <a:lvl2pPr marL="914400" lvl="1" indent="-228600" algn="l" rtl="0">
              <a:lnSpc>
                <a:spcPct val="100000"/>
              </a:lnSpc>
              <a:spcBef>
                <a:spcPts val="1000"/>
              </a:spcBef>
              <a:spcAft>
                <a:spcPts val="0"/>
              </a:spcAft>
              <a:buSzPts val="1280"/>
              <a:buFont typeface="Trebuchet MS"/>
              <a:buNone/>
              <a:defRPr/>
            </a:lvl2pPr>
            <a:lvl3pPr marL="1371600" lvl="2" indent="-228600" algn="l" rtl="0">
              <a:lnSpc>
                <a:spcPct val="100000"/>
              </a:lnSpc>
              <a:spcBef>
                <a:spcPts val="1000"/>
              </a:spcBef>
              <a:spcAft>
                <a:spcPts val="0"/>
              </a:spcAft>
              <a:buSzPts val="1120"/>
              <a:buFont typeface="Trebuchet MS"/>
              <a:buNone/>
              <a:defRPr/>
            </a:lvl3pPr>
            <a:lvl4pPr marL="1828800" lvl="3" indent="-228600" algn="l" rtl="0">
              <a:lnSpc>
                <a:spcPct val="100000"/>
              </a:lnSpc>
              <a:spcBef>
                <a:spcPts val="1000"/>
              </a:spcBef>
              <a:spcAft>
                <a:spcPts val="0"/>
              </a:spcAft>
              <a:buSzPts val="960"/>
              <a:buFont typeface="Trebuchet MS"/>
              <a:buNone/>
              <a:defRPr/>
            </a:lvl4pPr>
            <a:lvl5pPr marL="2286000" lvl="4" indent="-228600" algn="l" rtl="0">
              <a:lnSpc>
                <a:spcPct val="100000"/>
              </a:lnSpc>
              <a:spcBef>
                <a:spcPts val="1000"/>
              </a:spcBef>
              <a:spcAft>
                <a:spcPts val="0"/>
              </a:spcAft>
              <a:buSzPts val="960"/>
              <a:buFont typeface="Trebuchet MS"/>
              <a:buNone/>
              <a:defRPr/>
            </a:lvl5pPr>
            <a:lvl6pPr marL="2743200" lvl="5" indent="-320039" algn="l" rtl="0">
              <a:lnSpc>
                <a:spcPct val="100000"/>
              </a:lnSpc>
              <a:spcBef>
                <a:spcPts val="1000"/>
              </a:spcBef>
              <a:spcAft>
                <a:spcPts val="0"/>
              </a:spcAft>
              <a:buSzPts val="1440"/>
              <a:buChar char="►"/>
              <a:defRPr/>
            </a:lvl6pPr>
            <a:lvl7pPr marL="3200400" lvl="6" indent="-320039" algn="l" rtl="0">
              <a:lnSpc>
                <a:spcPct val="100000"/>
              </a:lnSpc>
              <a:spcBef>
                <a:spcPts val="1000"/>
              </a:spcBef>
              <a:spcAft>
                <a:spcPts val="0"/>
              </a:spcAft>
              <a:buSzPts val="1440"/>
              <a:buChar char="►"/>
              <a:defRPr/>
            </a:lvl7pPr>
            <a:lvl8pPr marL="3657600" lvl="7" indent="-320040" algn="l" rtl="0">
              <a:lnSpc>
                <a:spcPct val="100000"/>
              </a:lnSpc>
              <a:spcBef>
                <a:spcPts val="1000"/>
              </a:spcBef>
              <a:spcAft>
                <a:spcPts val="0"/>
              </a:spcAft>
              <a:buSzPts val="1440"/>
              <a:buChar char="►"/>
              <a:defRPr/>
            </a:lvl8pPr>
            <a:lvl9pPr marL="4114800" lvl="8" indent="-320040" algn="l" rtl="0">
              <a:lnSpc>
                <a:spcPct val="100000"/>
              </a:lnSpc>
              <a:spcBef>
                <a:spcPts val="1000"/>
              </a:spcBef>
              <a:spcAft>
                <a:spcPts val="0"/>
              </a:spcAft>
              <a:buSzPts val="1440"/>
              <a:buChar char="►"/>
              <a:defRPr/>
            </a:lvl9pPr>
          </a:lstStyle>
          <a:p>
            <a:endParaRPr/>
          </a:p>
        </p:txBody>
      </p:sp>
      <p:sp>
        <p:nvSpPr>
          <p:cNvPr id="516" name="Google Shape;516;g259c024b6a9_0_682"/>
          <p:cNvSpPr txBox="1">
            <a:spLocks noGrp="1"/>
          </p:cNvSpPr>
          <p:nvPr>
            <p:ph type="body" idx="2"/>
          </p:nvPr>
        </p:nvSpPr>
        <p:spPr>
          <a:xfrm>
            <a:off x="677335" y="4470400"/>
            <a:ext cx="8596800" cy="15711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00000"/>
              </a:lnSpc>
              <a:spcBef>
                <a:spcPts val="1000"/>
              </a:spcBef>
              <a:spcAft>
                <a:spcPts val="0"/>
              </a:spcAft>
              <a:buSzPts val="1440"/>
              <a:buNone/>
              <a:defRPr sz="1800">
                <a:solidFill>
                  <a:srgbClr val="3F3F3F"/>
                </a:solidFill>
              </a:defRPr>
            </a:lvl1pPr>
            <a:lvl2pPr marL="914400" lvl="1" indent="-228600" algn="l" rtl="0">
              <a:lnSpc>
                <a:spcPct val="100000"/>
              </a:lnSpc>
              <a:spcBef>
                <a:spcPts val="1000"/>
              </a:spcBef>
              <a:spcAft>
                <a:spcPts val="0"/>
              </a:spcAft>
              <a:buSzPts val="1440"/>
              <a:buNone/>
              <a:defRPr sz="1800">
                <a:solidFill>
                  <a:srgbClr val="888888"/>
                </a:solidFill>
              </a:defRPr>
            </a:lvl2pPr>
            <a:lvl3pPr marL="1371600" lvl="2" indent="-228600" algn="l" rtl="0">
              <a:lnSpc>
                <a:spcPct val="100000"/>
              </a:lnSpc>
              <a:spcBef>
                <a:spcPts val="1000"/>
              </a:spcBef>
              <a:spcAft>
                <a:spcPts val="0"/>
              </a:spcAft>
              <a:buSzPts val="1280"/>
              <a:buNone/>
              <a:defRPr sz="1600">
                <a:solidFill>
                  <a:srgbClr val="888888"/>
                </a:solidFill>
              </a:defRPr>
            </a:lvl3pPr>
            <a:lvl4pPr marL="1828800" lvl="3" indent="-228600" algn="l" rtl="0">
              <a:lnSpc>
                <a:spcPct val="100000"/>
              </a:lnSpc>
              <a:spcBef>
                <a:spcPts val="1000"/>
              </a:spcBef>
              <a:spcAft>
                <a:spcPts val="0"/>
              </a:spcAft>
              <a:buSzPts val="1120"/>
              <a:buNone/>
              <a:defRPr sz="1400">
                <a:solidFill>
                  <a:srgbClr val="888888"/>
                </a:solidFill>
              </a:defRPr>
            </a:lvl4pPr>
            <a:lvl5pPr marL="2286000" lvl="4" indent="-228600" algn="l" rtl="0">
              <a:lnSpc>
                <a:spcPct val="100000"/>
              </a:lnSpc>
              <a:spcBef>
                <a:spcPts val="1000"/>
              </a:spcBef>
              <a:spcAft>
                <a:spcPts val="0"/>
              </a:spcAft>
              <a:buSzPts val="1120"/>
              <a:buNone/>
              <a:defRPr sz="1400">
                <a:solidFill>
                  <a:srgbClr val="888888"/>
                </a:solidFill>
              </a:defRPr>
            </a:lvl5pPr>
            <a:lvl6pPr marL="2743200" lvl="5" indent="-228600" algn="l" rtl="0">
              <a:lnSpc>
                <a:spcPct val="100000"/>
              </a:lnSpc>
              <a:spcBef>
                <a:spcPts val="1000"/>
              </a:spcBef>
              <a:spcAft>
                <a:spcPts val="0"/>
              </a:spcAft>
              <a:buSzPts val="1120"/>
              <a:buNone/>
              <a:defRPr sz="1400">
                <a:solidFill>
                  <a:srgbClr val="888888"/>
                </a:solidFill>
              </a:defRPr>
            </a:lvl6pPr>
            <a:lvl7pPr marL="3200400" lvl="6" indent="-228600" algn="l" rtl="0">
              <a:lnSpc>
                <a:spcPct val="100000"/>
              </a:lnSpc>
              <a:spcBef>
                <a:spcPts val="1000"/>
              </a:spcBef>
              <a:spcAft>
                <a:spcPts val="0"/>
              </a:spcAft>
              <a:buSzPts val="1120"/>
              <a:buNone/>
              <a:defRPr sz="1400">
                <a:solidFill>
                  <a:srgbClr val="888888"/>
                </a:solidFill>
              </a:defRPr>
            </a:lvl7pPr>
            <a:lvl8pPr marL="3657600" lvl="7" indent="-228600" algn="l" rtl="0">
              <a:lnSpc>
                <a:spcPct val="100000"/>
              </a:lnSpc>
              <a:spcBef>
                <a:spcPts val="1000"/>
              </a:spcBef>
              <a:spcAft>
                <a:spcPts val="0"/>
              </a:spcAft>
              <a:buSzPts val="1120"/>
              <a:buNone/>
              <a:defRPr sz="1400">
                <a:solidFill>
                  <a:srgbClr val="888888"/>
                </a:solidFill>
              </a:defRPr>
            </a:lvl8pPr>
            <a:lvl9pPr marL="4114800" lvl="8" indent="-228600" algn="l" rtl="0">
              <a:lnSpc>
                <a:spcPct val="100000"/>
              </a:lnSpc>
              <a:spcBef>
                <a:spcPts val="1000"/>
              </a:spcBef>
              <a:spcAft>
                <a:spcPts val="0"/>
              </a:spcAft>
              <a:buSzPts val="1120"/>
              <a:buNone/>
              <a:defRPr sz="1400">
                <a:solidFill>
                  <a:srgbClr val="888888"/>
                </a:solidFill>
              </a:defRPr>
            </a:lvl9pPr>
          </a:lstStyle>
          <a:p>
            <a:endParaRPr/>
          </a:p>
        </p:txBody>
      </p:sp>
      <p:sp>
        <p:nvSpPr>
          <p:cNvPr id="517" name="Google Shape;517;g259c024b6a9_0_682"/>
          <p:cNvSpPr txBox="1">
            <a:spLocks noGrp="1"/>
          </p:cNvSpPr>
          <p:nvPr>
            <p:ph type="dt" idx="10"/>
          </p:nvPr>
        </p:nvSpPr>
        <p:spPr>
          <a:xfrm>
            <a:off x="7205133" y="604141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Clr>
                <a:srgbClr val="888888"/>
              </a:buClr>
              <a:buSzPts val="1400"/>
              <a:buFont typeface="Trebuchet MS"/>
              <a:buNone/>
              <a:defRPr/>
            </a:lvl1pPr>
            <a:lvl2pPr lvl="1" algn="l" rtl="0">
              <a:spcBef>
                <a:spcPts val="0"/>
              </a:spcBef>
              <a:spcAft>
                <a:spcPts val="0"/>
              </a:spcAft>
              <a:buClr>
                <a:schemeClr val="dk1"/>
              </a:buClr>
              <a:buSzPts val="1400"/>
              <a:buFont typeface="Trebuchet MS"/>
              <a:buNone/>
              <a:defRPr/>
            </a:lvl2pPr>
            <a:lvl3pPr lvl="2" algn="l" rtl="0">
              <a:spcBef>
                <a:spcPts val="0"/>
              </a:spcBef>
              <a:spcAft>
                <a:spcPts val="0"/>
              </a:spcAft>
              <a:buClr>
                <a:schemeClr val="dk1"/>
              </a:buClr>
              <a:buSzPts val="1400"/>
              <a:buFont typeface="Trebuchet MS"/>
              <a:buNone/>
              <a:defRPr/>
            </a:lvl3pPr>
            <a:lvl4pPr lvl="3" algn="l" rtl="0">
              <a:spcBef>
                <a:spcPts val="0"/>
              </a:spcBef>
              <a:spcAft>
                <a:spcPts val="0"/>
              </a:spcAft>
              <a:buClr>
                <a:schemeClr val="dk1"/>
              </a:buClr>
              <a:buSzPts val="1400"/>
              <a:buFont typeface="Trebuchet MS"/>
              <a:buNone/>
              <a:defRPr/>
            </a:lvl4pPr>
            <a:lvl5pPr lvl="4" algn="l" rtl="0">
              <a:spcBef>
                <a:spcPts val="0"/>
              </a:spcBef>
              <a:spcAft>
                <a:spcPts val="0"/>
              </a:spcAft>
              <a:buClr>
                <a:schemeClr val="dk1"/>
              </a:buClr>
              <a:buSzPts val="1400"/>
              <a:buFont typeface="Trebuchet MS"/>
              <a:buNone/>
              <a:defRPr/>
            </a:lvl5pPr>
            <a:lvl6pPr lvl="5" algn="l" rtl="0">
              <a:spcBef>
                <a:spcPts val="0"/>
              </a:spcBef>
              <a:spcAft>
                <a:spcPts val="0"/>
              </a:spcAft>
              <a:buClr>
                <a:schemeClr val="dk1"/>
              </a:buClr>
              <a:buSzPts val="1400"/>
              <a:buFont typeface="Trebuchet MS"/>
              <a:buNone/>
              <a:defRPr/>
            </a:lvl6pPr>
            <a:lvl7pPr lvl="6" algn="l" rtl="0">
              <a:spcBef>
                <a:spcPts val="0"/>
              </a:spcBef>
              <a:spcAft>
                <a:spcPts val="0"/>
              </a:spcAft>
              <a:buClr>
                <a:schemeClr val="dk1"/>
              </a:buClr>
              <a:buSzPts val="1400"/>
              <a:buFont typeface="Trebuchet MS"/>
              <a:buNone/>
              <a:defRPr/>
            </a:lvl7pPr>
            <a:lvl8pPr lvl="7" algn="l" rtl="0">
              <a:spcBef>
                <a:spcPts val="0"/>
              </a:spcBef>
              <a:spcAft>
                <a:spcPts val="0"/>
              </a:spcAft>
              <a:buClr>
                <a:schemeClr val="dk1"/>
              </a:buClr>
              <a:buSzPts val="1400"/>
              <a:buFont typeface="Trebuchet MS"/>
              <a:buNone/>
              <a:defRPr/>
            </a:lvl8pPr>
            <a:lvl9pPr lvl="8" algn="l" rtl="0">
              <a:spcBef>
                <a:spcPts val="0"/>
              </a:spcBef>
              <a:spcAft>
                <a:spcPts val="0"/>
              </a:spcAft>
              <a:buClr>
                <a:schemeClr val="dk1"/>
              </a:buClr>
              <a:buSzPts val="1400"/>
              <a:buFont typeface="Trebuchet MS"/>
              <a:buNone/>
              <a:defRPr/>
            </a:lvl9pPr>
          </a:lstStyle>
          <a:p>
            <a:endParaRPr/>
          </a:p>
        </p:txBody>
      </p:sp>
      <p:sp>
        <p:nvSpPr>
          <p:cNvPr id="518" name="Google Shape;518;g259c024b6a9_0_682"/>
          <p:cNvSpPr txBox="1">
            <a:spLocks noGrp="1"/>
          </p:cNvSpPr>
          <p:nvPr>
            <p:ph type="ftr" idx="11"/>
          </p:nvPr>
        </p:nvSpPr>
        <p:spPr>
          <a:xfrm>
            <a:off x="677335" y="604141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888888"/>
              </a:buClr>
              <a:buSzPts val="1400"/>
              <a:buFont typeface="Trebuchet MS"/>
              <a:buNone/>
              <a:defRPr/>
            </a:lvl1pPr>
            <a:lvl2pPr lvl="1" algn="l" rtl="0">
              <a:spcBef>
                <a:spcPts val="0"/>
              </a:spcBef>
              <a:spcAft>
                <a:spcPts val="0"/>
              </a:spcAft>
              <a:buClr>
                <a:schemeClr val="dk1"/>
              </a:buClr>
              <a:buSzPts val="1400"/>
              <a:buFont typeface="Trebuchet MS"/>
              <a:buNone/>
              <a:defRPr/>
            </a:lvl2pPr>
            <a:lvl3pPr lvl="2" algn="l" rtl="0">
              <a:spcBef>
                <a:spcPts val="0"/>
              </a:spcBef>
              <a:spcAft>
                <a:spcPts val="0"/>
              </a:spcAft>
              <a:buClr>
                <a:schemeClr val="dk1"/>
              </a:buClr>
              <a:buSzPts val="1400"/>
              <a:buFont typeface="Trebuchet MS"/>
              <a:buNone/>
              <a:defRPr/>
            </a:lvl3pPr>
            <a:lvl4pPr lvl="3" algn="l" rtl="0">
              <a:spcBef>
                <a:spcPts val="0"/>
              </a:spcBef>
              <a:spcAft>
                <a:spcPts val="0"/>
              </a:spcAft>
              <a:buClr>
                <a:schemeClr val="dk1"/>
              </a:buClr>
              <a:buSzPts val="1400"/>
              <a:buFont typeface="Trebuchet MS"/>
              <a:buNone/>
              <a:defRPr/>
            </a:lvl4pPr>
            <a:lvl5pPr lvl="4" algn="l" rtl="0">
              <a:spcBef>
                <a:spcPts val="0"/>
              </a:spcBef>
              <a:spcAft>
                <a:spcPts val="0"/>
              </a:spcAft>
              <a:buClr>
                <a:schemeClr val="dk1"/>
              </a:buClr>
              <a:buSzPts val="1400"/>
              <a:buFont typeface="Trebuchet MS"/>
              <a:buNone/>
              <a:defRPr/>
            </a:lvl5pPr>
            <a:lvl6pPr lvl="5" algn="l" rtl="0">
              <a:spcBef>
                <a:spcPts val="0"/>
              </a:spcBef>
              <a:spcAft>
                <a:spcPts val="0"/>
              </a:spcAft>
              <a:buClr>
                <a:schemeClr val="dk1"/>
              </a:buClr>
              <a:buSzPts val="1400"/>
              <a:buFont typeface="Trebuchet MS"/>
              <a:buNone/>
              <a:defRPr/>
            </a:lvl6pPr>
            <a:lvl7pPr lvl="6" algn="l" rtl="0">
              <a:spcBef>
                <a:spcPts val="0"/>
              </a:spcBef>
              <a:spcAft>
                <a:spcPts val="0"/>
              </a:spcAft>
              <a:buClr>
                <a:schemeClr val="dk1"/>
              </a:buClr>
              <a:buSzPts val="1400"/>
              <a:buFont typeface="Trebuchet MS"/>
              <a:buNone/>
              <a:defRPr/>
            </a:lvl7pPr>
            <a:lvl8pPr lvl="7" algn="l" rtl="0">
              <a:spcBef>
                <a:spcPts val="0"/>
              </a:spcBef>
              <a:spcAft>
                <a:spcPts val="0"/>
              </a:spcAft>
              <a:buClr>
                <a:schemeClr val="dk1"/>
              </a:buClr>
              <a:buSzPts val="1400"/>
              <a:buFont typeface="Trebuchet MS"/>
              <a:buNone/>
              <a:defRPr/>
            </a:lvl8pPr>
            <a:lvl9pPr lvl="8" algn="l" rtl="0">
              <a:spcBef>
                <a:spcPts val="0"/>
              </a:spcBef>
              <a:spcAft>
                <a:spcPts val="0"/>
              </a:spcAft>
              <a:buClr>
                <a:schemeClr val="dk1"/>
              </a:buClr>
              <a:buSzPts val="1400"/>
              <a:buFont typeface="Trebuchet MS"/>
              <a:buNone/>
              <a:defRPr/>
            </a:lvl9pPr>
          </a:lstStyle>
          <a:p>
            <a:endParaRPr/>
          </a:p>
        </p:txBody>
      </p:sp>
      <p:sp>
        <p:nvSpPr>
          <p:cNvPr id="519" name="Google Shape;519;g259c024b6a9_0_682"/>
          <p:cNvSpPr txBox="1">
            <a:spLocks noGrp="1"/>
          </p:cNvSpPr>
          <p:nvPr>
            <p:ph type="sldNum" idx="12"/>
          </p:nvPr>
        </p:nvSpPr>
        <p:spPr>
          <a:xfrm>
            <a:off x="8590665" y="6041412"/>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
        <p:nvSpPr>
          <p:cNvPr id="520" name="Google Shape;520;g259c024b6a9_0_682"/>
          <p:cNvSpPr txBox="1"/>
          <p:nvPr/>
        </p:nvSpPr>
        <p:spPr>
          <a:xfrm>
            <a:off x="541871"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BFE471"/>
              </a:buClr>
              <a:buSzPts val="8000"/>
              <a:buFont typeface="Arial"/>
              <a:buNone/>
            </a:pPr>
            <a:r>
              <a:rPr lang="en-NZ" sz="8000">
                <a:solidFill>
                  <a:srgbClr val="BFE471"/>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521" name="Google Shape;521;g259c024b6a9_0_682"/>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BFE471"/>
              </a:buClr>
              <a:buSzPts val="8000"/>
              <a:buFont typeface="Arial"/>
              <a:buNone/>
            </a:pPr>
            <a:r>
              <a:rPr lang="en-NZ" sz="8000">
                <a:solidFill>
                  <a:srgbClr val="BFE471"/>
                </a:solidFill>
                <a:latin typeface="Arial"/>
                <a:ea typeface="Arial"/>
                <a:cs typeface="Arial"/>
                <a:sym typeface="Arial"/>
              </a:rPr>
              <a:t>”</a:t>
            </a:r>
            <a:endParaRPr sz="1800">
              <a:solidFill>
                <a:srgbClr val="BFE47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522"/>
        <p:cNvGrpSpPr/>
        <p:nvPr/>
      </p:nvGrpSpPr>
      <p:grpSpPr>
        <a:xfrm>
          <a:off x="0" y="0"/>
          <a:ext cx="0" cy="0"/>
          <a:chOff x="0" y="0"/>
          <a:chExt cx="0" cy="0"/>
        </a:xfrm>
      </p:grpSpPr>
      <p:sp>
        <p:nvSpPr>
          <p:cNvPr id="523" name="Google Shape;523;g259c024b6a9_0_691"/>
          <p:cNvSpPr txBox="1">
            <a:spLocks noGrp="1"/>
          </p:cNvSpPr>
          <p:nvPr>
            <p:ph type="title"/>
          </p:nvPr>
        </p:nvSpPr>
        <p:spPr>
          <a:xfrm>
            <a:off x="677335" y="1931988"/>
            <a:ext cx="8596800" cy="25956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accent1"/>
              </a:buClr>
              <a:buSzPts val="4400"/>
              <a:buFont typeface="Trebuchet MS"/>
              <a:buNone/>
              <a:defRPr sz="4400" b="0"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4" name="Google Shape;524;g259c024b6a9_0_691"/>
          <p:cNvSpPr txBox="1">
            <a:spLocks noGrp="1"/>
          </p:cNvSpPr>
          <p:nvPr>
            <p:ph type="body" idx="1"/>
          </p:nvPr>
        </p:nvSpPr>
        <p:spPr>
          <a:xfrm>
            <a:off x="677335" y="4527448"/>
            <a:ext cx="8596800" cy="15138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SzPts val="1440"/>
              <a:buNone/>
              <a:defRPr sz="1800">
                <a:solidFill>
                  <a:srgbClr val="3F3F3F"/>
                </a:solidFill>
              </a:defRPr>
            </a:lvl1pPr>
            <a:lvl2pPr marL="914400" lvl="1" indent="-228600" algn="l" rtl="0">
              <a:lnSpc>
                <a:spcPct val="100000"/>
              </a:lnSpc>
              <a:spcBef>
                <a:spcPts val="1000"/>
              </a:spcBef>
              <a:spcAft>
                <a:spcPts val="0"/>
              </a:spcAft>
              <a:buSzPts val="1440"/>
              <a:buNone/>
              <a:defRPr sz="1800">
                <a:solidFill>
                  <a:srgbClr val="888888"/>
                </a:solidFill>
              </a:defRPr>
            </a:lvl2pPr>
            <a:lvl3pPr marL="1371600" lvl="2" indent="-228600" algn="l" rtl="0">
              <a:lnSpc>
                <a:spcPct val="100000"/>
              </a:lnSpc>
              <a:spcBef>
                <a:spcPts val="1000"/>
              </a:spcBef>
              <a:spcAft>
                <a:spcPts val="0"/>
              </a:spcAft>
              <a:buSzPts val="1280"/>
              <a:buNone/>
              <a:defRPr sz="1600">
                <a:solidFill>
                  <a:srgbClr val="888888"/>
                </a:solidFill>
              </a:defRPr>
            </a:lvl3pPr>
            <a:lvl4pPr marL="1828800" lvl="3" indent="-228600" algn="l" rtl="0">
              <a:lnSpc>
                <a:spcPct val="100000"/>
              </a:lnSpc>
              <a:spcBef>
                <a:spcPts val="1000"/>
              </a:spcBef>
              <a:spcAft>
                <a:spcPts val="0"/>
              </a:spcAft>
              <a:buSzPts val="1120"/>
              <a:buNone/>
              <a:defRPr sz="1400">
                <a:solidFill>
                  <a:srgbClr val="888888"/>
                </a:solidFill>
              </a:defRPr>
            </a:lvl4pPr>
            <a:lvl5pPr marL="2286000" lvl="4" indent="-228600" algn="l" rtl="0">
              <a:lnSpc>
                <a:spcPct val="100000"/>
              </a:lnSpc>
              <a:spcBef>
                <a:spcPts val="1000"/>
              </a:spcBef>
              <a:spcAft>
                <a:spcPts val="0"/>
              </a:spcAft>
              <a:buSzPts val="1120"/>
              <a:buNone/>
              <a:defRPr sz="1400">
                <a:solidFill>
                  <a:srgbClr val="888888"/>
                </a:solidFill>
              </a:defRPr>
            </a:lvl5pPr>
            <a:lvl6pPr marL="2743200" lvl="5" indent="-228600" algn="l" rtl="0">
              <a:lnSpc>
                <a:spcPct val="100000"/>
              </a:lnSpc>
              <a:spcBef>
                <a:spcPts val="1000"/>
              </a:spcBef>
              <a:spcAft>
                <a:spcPts val="0"/>
              </a:spcAft>
              <a:buSzPts val="1120"/>
              <a:buNone/>
              <a:defRPr sz="1400">
                <a:solidFill>
                  <a:srgbClr val="888888"/>
                </a:solidFill>
              </a:defRPr>
            </a:lvl6pPr>
            <a:lvl7pPr marL="3200400" lvl="6" indent="-228600" algn="l" rtl="0">
              <a:lnSpc>
                <a:spcPct val="100000"/>
              </a:lnSpc>
              <a:spcBef>
                <a:spcPts val="1000"/>
              </a:spcBef>
              <a:spcAft>
                <a:spcPts val="0"/>
              </a:spcAft>
              <a:buSzPts val="1120"/>
              <a:buNone/>
              <a:defRPr sz="1400">
                <a:solidFill>
                  <a:srgbClr val="888888"/>
                </a:solidFill>
              </a:defRPr>
            </a:lvl7pPr>
            <a:lvl8pPr marL="3657600" lvl="7" indent="-228600" algn="l" rtl="0">
              <a:lnSpc>
                <a:spcPct val="100000"/>
              </a:lnSpc>
              <a:spcBef>
                <a:spcPts val="1000"/>
              </a:spcBef>
              <a:spcAft>
                <a:spcPts val="0"/>
              </a:spcAft>
              <a:buSzPts val="1120"/>
              <a:buNone/>
              <a:defRPr sz="1400">
                <a:solidFill>
                  <a:srgbClr val="888888"/>
                </a:solidFill>
              </a:defRPr>
            </a:lvl8pPr>
            <a:lvl9pPr marL="4114800" lvl="8" indent="-228600" algn="l" rtl="0">
              <a:lnSpc>
                <a:spcPct val="100000"/>
              </a:lnSpc>
              <a:spcBef>
                <a:spcPts val="1000"/>
              </a:spcBef>
              <a:spcAft>
                <a:spcPts val="0"/>
              </a:spcAft>
              <a:buSzPts val="1120"/>
              <a:buNone/>
              <a:defRPr sz="1400">
                <a:solidFill>
                  <a:srgbClr val="888888"/>
                </a:solidFill>
              </a:defRPr>
            </a:lvl9pPr>
          </a:lstStyle>
          <a:p>
            <a:endParaRPr/>
          </a:p>
        </p:txBody>
      </p:sp>
      <p:sp>
        <p:nvSpPr>
          <p:cNvPr id="525" name="Google Shape;525;g259c024b6a9_0_691"/>
          <p:cNvSpPr txBox="1">
            <a:spLocks noGrp="1"/>
          </p:cNvSpPr>
          <p:nvPr>
            <p:ph type="dt" idx="10"/>
          </p:nvPr>
        </p:nvSpPr>
        <p:spPr>
          <a:xfrm>
            <a:off x="7205133" y="604141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Clr>
                <a:srgbClr val="888888"/>
              </a:buClr>
              <a:buSzPts val="1400"/>
              <a:buFont typeface="Trebuchet MS"/>
              <a:buNone/>
              <a:defRPr/>
            </a:lvl1pPr>
            <a:lvl2pPr lvl="1" algn="l" rtl="0">
              <a:spcBef>
                <a:spcPts val="0"/>
              </a:spcBef>
              <a:spcAft>
                <a:spcPts val="0"/>
              </a:spcAft>
              <a:buClr>
                <a:schemeClr val="dk1"/>
              </a:buClr>
              <a:buSzPts val="1400"/>
              <a:buFont typeface="Trebuchet MS"/>
              <a:buNone/>
              <a:defRPr/>
            </a:lvl2pPr>
            <a:lvl3pPr lvl="2" algn="l" rtl="0">
              <a:spcBef>
                <a:spcPts val="0"/>
              </a:spcBef>
              <a:spcAft>
                <a:spcPts val="0"/>
              </a:spcAft>
              <a:buClr>
                <a:schemeClr val="dk1"/>
              </a:buClr>
              <a:buSzPts val="1400"/>
              <a:buFont typeface="Trebuchet MS"/>
              <a:buNone/>
              <a:defRPr/>
            </a:lvl3pPr>
            <a:lvl4pPr lvl="3" algn="l" rtl="0">
              <a:spcBef>
                <a:spcPts val="0"/>
              </a:spcBef>
              <a:spcAft>
                <a:spcPts val="0"/>
              </a:spcAft>
              <a:buClr>
                <a:schemeClr val="dk1"/>
              </a:buClr>
              <a:buSzPts val="1400"/>
              <a:buFont typeface="Trebuchet MS"/>
              <a:buNone/>
              <a:defRPr/>
            </a:lvl4pPr>
            <a:lvl5pPr lvl="4" algn="l" rtl="0">
              <a:spcBef>
                <a:spcPts val="0"/>
              </a:spcBef>
              <a:spcAft>
                <a:spcPts val="0"/>
              </a:spcAft>
              <a:buClr>
                <a:schemeClr val="dk1"/>
              </a:buClr>
              <a:buSzPts val="1400"/>
              <a:buFont typeface="Trebuchet MS"/>
              <a:buNone/>
              <a:defRPr/>
            </a:lvl5pPr>
            <a:lvl6pPr lvl="5" algn="l" rtl="0">
              <a:spcBef>
                <a:spcPts val="0"/>
              </a:spcBef>
              <a:spcAft>
                <a:spcPts val="0"/>
              </a:spcAft>
              <a:buClr>
                <a:schemeClr val="dk1"/>
              </a:buClr>
              <a:buSzPts val="1400"/>
              <a:buFont typeface="Trebuchet MS"/>
              <a:buNone/>
              <a:defRPr/>
            </a:lvl6pPr>
            <a:lvl7pPr lvl="6" algn="l" rtl="0">
              <a:spcBef>
                <a:spcPts val="0"/>
              </a:spcBef>
              <a:spcAft>
                <a:spcPts val="0"/>
              </a:spcAft>
              <a:buClr>
                <a:schemeClr val="dk1"/>
              </a:buClr>
              <a:buSzPts val="1400"/>
              <a:buFont typeface="Trebuchet MS"/>
              <a:buNone/>
              <a:defRPr/>
            </a:lvl7pPr>
            <a:lvl8pPr lvl="7" algn="l" rtl="0">
              <a:spcBef>
                <a:spcPts val="0"/>
              </a:spcBef>
              <a:spcAft>
                <a:spcPts val="0"/>
              </a:spcAft>
              <a:buClr>
                <a:schemeClr val="dk1"/>
              </a:buClr>
              <a:buSzPts val="1400"/>
              <a:buFont typeface="Trebuchet MS"/>
              <a:buNone/>
              <a:defRPr/>
            </a:lvl8pPr>
            <a:lvl9pPr lvl="8" algn="l" rtl="0">
              <a:spcBef>
                <a:spcPts val="0"/>
              </a:spcBef>
              <a:spcAft>
                <a:spcPts val="0"/>
              </a:spcAft>
              <a:buClr>
                <a:schemeClr val="dk1"/>
              </a:buClr>
              <a:buSzPts val="1400"/>
              <a:buFont typeface="Trebuchet MS"/>
              <a:buNone/>
              <a:defRPr/>
            </a:lvl9pPr>
          </a:lstStyle>
          <a:p>
            <a:endParaRPr/>
          </a:p>
        </p:txBody>
      </p:sp>
      <p:sp>
        <p:nvSpPr>
          <p:cNvPr id="526" name="Google Shape;526;g259c024b6a9_0_691"/>
          <p:cNvSpPr txBox="1">
            <a:spLocks noGrp="1"/>
          </p:cNvSpPr>
          <p:nvPr>
            <p:ph type="ftr" idx="11"/>
          </p:nvPr>
        </p:nvSpPr>
        <p:spPr>
          <a:xfrm>
            <a:off x="677335" y="604141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888888"/>
              </a:buClr>
              <a:buSzPts val="1400"/>
              <a:buFont typeface="Trebuchet MS"/>
              <a:buNone/>
              <a:defRPr/>
            </a:lvl1pPr>
            <a:lvl2pPr lvl="1" algn="l" rtl="0">
              <a:spcBef>
                <a:spcPts val="0"/>
              </a:spcBef>
              <a:spcAft>
                <a:spcPts val="0"/>
              </a:spcAft>
              <a:buClr>
                <a:schemeClr val="dk1"/>
              </a:buClr>
              <a:buSzPts val="1400"/>
              <a:buFont typeface="Trebuchet MS"/>
              <a:buNone/>
              <a:defRPr/>
            </a:lvl2pPr>
            <a:lvl3pPr lvl="2" algn="l" rtl="0">
              <a:spcBef>
                <a:spcPts val="0"/>
              </a:spcBef>
              <a:spcAft>
                <a:spcPts val="0"/>
              </a:spcAft>
              <a:buClr>
                <a:schemeClr val="dk1"/>
              </a:buClr>
              <a:buSzPts val="1400"/>
              <a:buFont typeface="Trebuchet MS"/>
              <a:buNone/>
              <a:defRPr/>
            </a:lvl3pPr>
            <a:lvl4pPr lvl="3" algn="l" rtl="0">
              <a:spcBef>
                <a:spcPts val="0"/>
              </a:spcBef>
              <a:spcAft>
                <a:spcPts val="0"/>
              </a:spcAft>
              <a:buClr>
                <a:schemeClr val="dk1"/>
              </a:buClr>
              <a:buSzPts val="1400"/>
              <a:buFont typeface="Trebuchet MS"/>
              <a:buNone/>
              <a:defRPr/>
            </a:lvl4pPr>
            <a:lvl5pPr lvl="4" algn="l" rtl="0">
              <a:spcBef>
                <a:spcPts val="0"/>
              </a:spcBef>
              <a:spcAft>
                <a:spcPts val="0"/>
              </a:spcAft>
              <a:buClr>
                <a:schemeClr val="dk1"/>
              </a:buClr>
              <a:buSzPts val="1400"/>
              <a:buFont typeface="Trebuchet MS"/>
              <a:buNone/>
              <a:defRPr/>
            </a:lvl5pPr>
            <a:lvl6pPr lvl="5" algn="l" rtl="0">
              <a:spcBef>
                <a:spcPts val="0"/>
              </a:spcBef>
              <a:spcAft>
                <a:spcPts val="0"/>
              </a:spcAft>
              <a:buClr>
                <a:schemeClr val="dk1"/>
              </a:buClr>
              <a:buSzPts val="1400"/>
              <a:buFont typeface="Trebuchet MS"/>
              <a:buNone/>
              <a:defRPr/>
            </a:lvl6pPr>
            <a:lvl7pPr lvl="6" algn="l" rtl="0">
              <a:spcBef>
                <a:spcPts val="0"/>
              </a:spcBef>
              <a:spcAft>
                <a:spcPts val="0"/>
              </a:spcAft>
              <a:buClr>
                <a:schemeClr val="dk1"/>
              </a:buClr>
              <a:buSzPts val="1400"/>
              <a:buFont typeface="Trebuchet MS"/>
              <a:buNone/>
              <a:defRPr/>
            </a:lvl7pPr>
            <a:lvl8pPr lvl="7" algn="l" rtl="0">
              <a:spcBef>
                <a:spcPts val="0"/>
              </a:spcBef>
              <a:spcAft>
                <a:spcPts val="0"/>
              </a:spcAft>
              <a:buClr>
                <a:schemeClr val="dk1"/>
              </a:buClr>
              <a:buSzPts val="1400"/>
              <a:buFont typeface="Trebuchet MS"/>
              <a:buNone/>
              <a:defRPr/>
            </a:lvl8pPr>
            <a:lvl9pPr lvl="8" algn="l" rtl="0">
              <a:spcBef>
                <a:spcPts val="0"/>
              </a:spcBef>
              <a:spcAft>
                <a:spcPts val="0"/>
              </a:spcAft>
              <a:buClr>
                <a:schemeClr val="dk1"/>
              </a:buClr>
              <a:buSzPts val="1400"/>
              <a:buFont typeface="Trebuchet MS"/>
              <a:buNone/>
              <a:defRPr/>
            </a:lvl9pPr>
          </a:lstStyle>
          <a:p>
            <a:endParaRPr/>
          </a:p>
        </p:txBody>
      </p:sp>
      <p:sp>
        <p:nvSpPr>
          <p:cNvPr id="527" name="Google Shape;527;g259c024b6a9_0_691"/>
          <p:cNvSpPr txBox="1">
            <a:spLocks noGrp="1"/>
          </p:cNvSpPr>
          <p:nvPr>
            <p:ph type="sldNum" idx="12"/>
          </p:nvPr>
        </p:nvSpPr>
        <p:spPr>
          <a:xfrm>
            <a:off x="8590665" y="6041412"/>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528"/>
        <p:cNvGrpSpPr/>
        <p:nvPr/>
      </p:nvGrpSpPr>
      <p:grpSpPr>
        <a:xfrm>
          <a:off x="0" y="0"/>
          <a:ext cx="0" cy="0"/>
          <a:chOff x="0" y="0"/>
          <a:chExt cx="0" cy="0"/>
        </a:xfrm>
      </p:grpSpPr>
      <p:sp>
        <p:nvSpPr>
          <p:cNvPr id="529" name="Google Shape;529;g259c024b6a9_0_697"/>
          <p:cNvSpPr txBox="1">
            <a:spLocks noGrp="1"/>
          </p:cNvSpPr>
          <p:nvPr>
            <p:ph type="title"/>
          </p:nvPr>
        </p:nvSpPr>
        <p:spPr>
          <a:xfrm>
            <a:off x="931366" y="609600"/>
            <a:ext cx="8094000" cy="30225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chemeClr val="accent1"/>
              </a:buClr>
              <a:buSzPts val="4400"/>
              <a:buFont typeface="Trebuchet MS"/>
              <a:buNone/>
              <a:defRPr sz="4400" b="0"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0" name="Google Shape;530;g259c024b6a9_0_697"/>
          <p:cNvSpPr txBox="1">
            <a:spLocks noGrp="1"/>
          </p:cNvSpPr>
          <p:nvPr>
            <p:ph type="body" idx="1"/>
          </p:nvPr>
        </p:nvSpPr>
        <p:spPr>
          <a:xfrm>
            <a:off x="677332" y="4013200"/>
            <a:ext cx="8596800" cy="5142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1000"/>
              </a:spcBef>
              <a:spcAft>
                <a:spcPts val="0"/>
              </a:spcAft>
              <a:buSzPts val="1920"/>
              <a:buFont typeface="Trebuchet MS"/>
              <a:buNone/>
              <a:defRPr sz="2400">
                <a:solidFill>
                  <a:srgbClr val="3F3F3F"/>
                </a:solidFill>
              </a:defRPr>
            </a:lvl1pPr>
            <a:lvl2pPr marL="914400" lvl="1" indent="-228600" algn="l" rtl="0">
              <a:lnSpc>
                <a:spcPct val="100000"/>
              </a:lnSpc>
              <a:spcBef>
                <a:spcPts val="1000"/>
              </a:spcBef>
              <a:spcAft>
                <a:spcPts val="0"/>
              </a:spcAft>
              <a:buSzPts val="1280"/>
              <a:buFont typeface="Trebuchet MS"/>
              <a:buNone/>
              <a:defRPr/>
            </a:lvl2pPr>
            <a:lvl3pPr marL="1371600" lvl="2" indent="-228600" algn="l" rtl="0">
              <a:lnSpc>
                <a:spcPct val="100000"/>
              </a:lnSpc>
              <a:spcBef>
                <a:spcPts val="1000"/>
              </a:spcBef>
              <a:spcAft>
                <a:spcPts val="0"/>
              </a:spcAft>
              <a:buSzPts val="1120"/>
              <a:buFont typeface="Trebuchet MS"/>
              <a:buNone/>
              <a:defRPr/>
            </a:lvl3pPr>
            <a:lvl4pPr marL="1828800" lvl="3" indent="-228600" algn="l" rtl="0">
              <a:lnSpc>
                <a:spcPct val="100000"/>
              </a:lnSpc>
              <a:spcBef>
                <a:spcPts val="1000"/>
              </a:spcBef>
              <a:spcAft>
                <a:spcPts val="0"/>
              </a:spcAft>
              <a:buSzPts val="960"/>
              <a:buFont typeface="Trebuchet MS"/>
              <a:buNone/>
              <a:defRPr/>
            </a:lvl4pPr>
            <a:lvl5pPr marL="2286000" lvl="4" indent="-228600" algn="l" rtl="0">
              <a:lnSpc>
                <a:spcPct val="100000"/>
              </a:lnSpc>
              <a:spcBef>
                <a:spcPts val="1000"/>
              </a:spcBef>
              <a:spcAft>
                <a:spcPts val="0"/>
              </a:spcAft>
              <a:buSzPts val="960"/>
              <a:buFont typeface="Trebuchet MS"/>
              <a:buNone/>
              <a:defRPr/>
            </a:lvl5pPr>
            <a:lvl6pPr marL="2743200" lvl="5" indent="-320039" algn="l" rtl="0">
              <a:lnSpc>
                <a:spcPct val="100000"/>
              </a:lnSpc>
              <a:spcBef>
                <a:spcPts val="1000"/>
              </a:spcBef>
              <a:spcAft>
                <a:spcPts val="0"/>
              </a:spcAft>
              <a:buSzPts val="1440"/>
              <a:buChar char="►"/>
              <a:defRPr/>
            </a:lvl6pPr>
            <a:lvl7pPr marL="3200400" lvl="6" indent="-320039" algn="l" rtl="0">
              <a:lnSpc>
                <a:spcPct val="100000"/>
              </a:lnSpc>
              <a:spcBef>
                <a:spcPts val="1000"/>
              </a:spcBef>
              <a:spcAft>
                <a:spcPts val="0"/>
              </a:spcAft>
              <a:buSzPts val="1440"/>
              <a:buChar char="►"/>
              <a:defRPr/>
            </a:lvl7pPr>
            <a:lvl8pPr marL="3657600" lvl="7" indent="-320040" algn="l" rtl="0">
              <a:lnSpc>
                <a:spcPct val="100000"/>
              </a:lnSpc>
              <a:spcBef>
                <a:spcPts val="1000"/>
              </a:spcBef>
              <a:spcAft>
                <a:spcPts val="0"/>
              </a:spcAft>
              <a:buSzPts val="1440"/>
              <a:buChar char="►"/>
              <a:defRPr/>
            </a:lvl8pPr>
            <a:lvl9pPr marL="4114800" lvl="8" indent="-320040" algn="l" rtl="0">
              <a:lnSpc>
                <a:spcPct val="100000"/>
              </a:lnSpc>
              <a:spcBef>
                <a:spcPts val="1000"/>
              </a:spcBef>
              <a:spcAft>
                <a:spcPts val="0"/>
              </a:spcAft>
              <a:buSzPts val="1440"/>
              <a:buChar char="►"/>
              <a:defRPr/>
            </a:lvl9pPr>
          </a:lstStyle>
          <a:p>
            <a:endParaRPr/>
          </a:p>
        </p:txBody>
      </p:sp>
      <p:sp>
        <p:nvSpPr>
          <p:cNvPr id="531" name="Google Shape;531;g259c024b6a9_0_697"/>
          <p:cNvSpPr txBox="1">
            <a:spLocks noGrp="1"/>
          </p:cNvSpPr>
          <p:nvPr>
            <p:ph type="body" idx="2"/>
          </p:nvPr>
        </p:nvSpPr>
        <p:spPr>
          <a:xfrm>
            <a:off x="677335" y="4527448"/>
            <a:ext cx="8596800" cy="15138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SzPts val="1440"/>
              <a:buNone/>
              <a:defRPr sz="1800">
                <a:solidFill>
                  <a:srgbClr val="7F7F7F"/>
                </a:solidFill>
              </a:defRPr>
            </a:lvl1pPr>
            <a:lvl2pPr marL="914400" lvl="1" indent="-228600" algn="l" rtl="0">
              <a:lnSpc>
                <a:spcPct val="100000"/>
              </a:lnSpc>
              <a:spcBef>
                <a:spcPts val="1000"/>
              </a:spcBef>
              <a:spcAft>
                <a:spcPts val="0"/>
              </a:spcAft>
              <a:buSzPts val="1440"/>
              <a:buNone/>
              <a:defRPr sz="1800">
                <a:solidFill>
                  <a:srgbClr val="888888"/>
                </a:solidFill>
              </a:defRPr>
            </a:lvl2pPr>
            <a:lvl3pPr marL="1371600" lvl="2" indent="-228600" algn="l" rtl="0">
              <a:lnSpc>
                <a:spcPct val="100000"/>
              </a:lnSpc>
              <a:spcBef>
                <a:spcPts val="1000"/>
              </a:spcBef>
              <a:spcAft>
                <a:spcPts val="0"/>
              </a:spcAft>
              <a:buSzPts val="1280"/>
              <a:buNone/>
              <a:defRPr sz="1600">
                <a:solidFill>
                  <a:srgbClr val="888888"/>
                </a:solidFill>
              </a:defRPr>
            </a:lvl3pPr>
            <a:lvl4pPr marL="1828800" lvl="3" indent="-228600" algn="l" rtl="0">
              <a:lnSpc>
                <a:spcPct val="100000"/>
              </a:lnSpc>
              <a:spcBef>
                <a:spcPts val="1000"/>
              </a:spcBef>
              <a:spcAft>
                <a:spcPts val="0"/>
              </a:spcAft>
              <a:buSzPts val="1120"/>
              <a:buNone/>
              <a:defRPr sz="1400">
                <a:solidFill>
                  <a:srgbClr val="888888"/>
                </a:solidFill>
              </a:defRPr>
            </a:lvl4pPr>
            <a:lvl5pPr marL="2286000" lvl="4" indent="-228600" algn="l" rtl="0">
              <a:lnSpc>
                <a:spcPct val="100000"/>
              </a:lnSpc>
              <a:spcBef>
                <a:spcPts val="1000"/>
              </a:spcBef>
              <a:spcAft>
                <a:spcPts val="0"/>
              </a:spcAft>
              <a:buSzPts val="1120"/>
              <a:buNone/>
              <a:defRPr sz="1400">
                <a:solidFill>
                  <a:srgbClr val="888888"/>
                </a:solidFill>
              </a:defRPr>
            </a:lvl5pPr>
            <a:lvl6pPr marL="2743200" lvl="5" indent="-228600" algn="l" rtl="0">
              <a:lnSpc>
                <a:spcPct val="100000"/>
              </a:lnSpc>
              <a:spcBef>
                <a:spcPts val="1000"/>
              </a:spcBef>
              <a:spcAft>
                <a:spcPts val="0"/>
              </a:spcAft>
              <a:buSzPts val="1120"/>
              <a:buNone/>
              <a:defRPr sz="1400">
                <a:solidFill>
                  <a:srgbClr val="888888"/>
                </a:solidFill>
              </a:defRPr>
            </a:lvl6pPr>
            <a:lvl7pPr marL="3200400" lvl="6" indent="-228600" algn="l" rtl="0">
              <a:lnSpc>
                <a:spcPct val="100000"/>
              </a:lnSpc>
              <a:spcBef>
                <a:spcPts val="1000"/>
              </a:spcBef>
              <a:spcAft>
                <a:spcPts val="0"/>
              </a:spcAft>
              <a:buSzPts val="1120"/>
              <a:buNone/>
              <a:defRPr sz="1400">
                <a:solidFill>
                  <a:srgbClr val="888888"/>
                </a:solidFill>
              </a:defRPr>
            </a:lvl7pPr>
            <a:lvl8pPr marL="3657600" lvl="7" indent="-228600" algn="l" rtl="0">
              <a:lnSpc>
                <a:spcPct val="100000"/>
              </a:lnSpc>
              <a:spcBef>
                <a:spcPts val="1000"/>
              </a:spcBef>
              <a:spcAft>
                <a:spcPts val="0"/>
              </a:spcAft>
              <a:buSzPts val="1120"/>
              <a:buNone/>
              <a:defRPr sz="1400">
                <a:solidFill>
                  <a:srgbClr val="888888"/>
                </a:solidFill>
              </a:defRPr>
            </a:lvl8pPr>
            <a:lvl9pPr marL="4114800" lvl="8" indent="-228600" algn="l" rtl="0">
              <a:lnSpc>
                <a:spcPct val="100000"/>
              </a:lnSpc>
              <a:spcBef>
                <a:spcPts val="1000"/>
              </a:spcBef>
              <a:spcAft>
                <a:spcPts val="0"/>
              </a:spcAft>
              <a:buSzPts val="1120"/>
              <a:buNone/>
              <a:defRPr sz="1400">
                <a:solidFill>
                  <a:srgbClr val="888888"/>
                </a:solidFill>
              </a:defRPr>
            </a:lvl9pPr>
          </a:lstStyle>
          <a:p>
            <a:endParaRPr/>
          </a:p>
        </p:txBody>
      </p:sp>
      <p:sp>
        <p:nvSpPr>
          <p:cNvPr id="532" name="Google Shape;532;g259c024b6a9_0_697"/>
          <p:cNvSpPr txBox="1">
            <a:spLocks noGrp="1"/>
          </p:cNvSpPr>
          <p:nvPr>
            <p:ph type="dt" idx="10"/>
          </p:nvPr>
        </p:nvSpPr>
        <p:spPr>
          <a:xfrm>
            <a:off x="7205133" y="604141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Clr>
                <a:srgbClr val="888888"/>
              </a:buClr>
              <a:buSzPts val="1400"/>
              <a:buFont typeface="Trebuchet MS"/>
              <a:buNone/>
              <a:defRPr/>
            </a:lvl1pPr>
            <a:lvl2pPr lvl="1" algn="l" rtl="0">
              <a:spcBef>
                <a:spcPts val="0"/>
              </a:spcBef>
              <a:spcAft>
                <a:spcPts val="0"/>
              </a:spcAft>
              <a:buClr>
                <a:schemeClr val="dk1"/>
              </a:buClr>
              <a:buSzPts val="1400"/>
              <a:buFont typeface="Trebuchet MS"/>
              <a:buNone/>
              <a:defRPr/>
            </a:lvl2pPr>
            <a:lvl3pPr lvl="2" algn="l" rtl="0">
              <a:spcBef>
                <a:spcPts val="0"/>
              </a:spcBef>
              <a:spcAft>
                <a:spcPts val="0"/>
              </a:spcAft>
              <a:buClr>
                <a:schemeClr val="dk1"/>
              </a:buClr>
              <a:buSzPts val="1400"/>
              <a:buFont typeface="Trebuchet MS"/>
              <a:buNone/>
              <a:defRPr/>
            </a:lvl3pPr>
            <a:lvl4pPr lvl="3" algn="l" rtl="0">
              <a:spcBef>
                <a:spcPts val="0"/>
              </a:spcBef>
              <a:spcAft>
                <a:spcPts val="0"/>
              </a:spcAft>
              <a:buClr>
                <a:schemeClr val="dk1"/>
              </a:buClr>
              <a:buSzPts val="1400"/>
              <a:buFont typeface="Trebuchet MS"/>
              <a:buNone/>
              <a:defRPr/>
            </a:lvl4pPr>
            <a:lvl5pPr lvl="4" algn="l" rtl="0">
              <a:spcBef>
                <a:spcPts val="0"/>
              </a:spcBef>
              <a:spcAft>
                <a:spcPts val="0"/>
              </a:spcAft>
              <a:buClr>
                <a:schemeClr val="dk1"/>
              </a:buClr>
              <a:buSzPts val="1400"/>
              <a:buFont typeface="Trebuchet MS"/>
              <a:buNone/>
              <a:defRPr/>
            </a:lvl5pPr>
            <a:lvl6pPr lvl="5" algn="l" rtl="0">
              <a:spcBef>
                <a:spcPts val="0"/>
              </a:spcBef>
              <a:spcAft>
                <a:spcPts val="0"/>
              </a:spcAft>
              <a:buClr>
                <a:schemeClr val="dk1"/>
              </a:buClr>
              <a:buSzPts val="1400"/>
              <a:buFont typeface="Trebuchet MS"/>
              <a:buNone/>
              <a:defRPr/>
            </a:lvl6pPr>
            <a:lvl7pPr lvl="6" algn="l" rtl="0">
              <a:spcBef>
                <a:spcPts val="0"/>
              </a:spcBef>
              <a:spcAft>
                <a:spcPts val="0"/>
              </a:spcAft>
              <a:buClr>
                <a:schemeClr val="dk1"/>
              </a:buClr>
              <a:buSzPts val="1400"/>
              <a:buFont typeface="Trebuchet MS"/>
              <a:buNone/>
              <a:defRPr/>
            </a:lvl7pPr>
            <a:lvl8pPr lvl="7" algn="l" rtl="0">
              <a:spcBef>
                <a:spcPts val="0"/>
              </a:spcBef>
              <a:spcAft>
                <a:spcPts val="0"/>
              </a:spcAft>
              <a:buClr>
                <a:schemeClr val="dk1"/>
              </a:buClr>
              <a:buSzPts val="1400"/>
              <a:buFont typeface="Trebuchet MS"/>
              <a:buNone/>
              <a:defRPr/>
            </a:lvl8pPr>
            <a:lvl9pPr lvl="8" algn="l" rtl="0">
              <a:spcBef>
                <a:spcPts val="0"/>
              </a:spcBef>
              <a:spcAft>
                <a:spcPts val="0"/>
              </a:spcAft>
              <a:buClr>
                <a:schemeClr val="dk1"/>
              </a:buClr>
              <a:buSzPts val="1400"/>
              <a:buFont typeface="Trebuchet MS"/>
              <a:buNone/>
              <a:defRPr/>
            </a:lvl9pPr>
          </a:lstStyle>
          <a:p>
            <a:endParaRPr/>
          </a:p>
        </p:txBody>
      </p:sp>
      <p:sp>
        <p:nvSpPr>
          <p:cNvPr id="533" name="Google Shape;533;g259c024b6a9_0_697"/>
          <p:cNvSpPr txBox="1">
            <a:spLocks noGrp="1"/>
          </p:cNvSpPr>
          <p:nvPr>
            <p:ph type="ftr" idx="11"/>
          </p:nvPr>
        </p:nvSpPr>
        <p:spPr>
          <a:xfrm>
            <a:off x="677335" y="604141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888888"/>
              </a:buClr>
              <a:buSzPts val="1400"/>
              <a:buFont typeface="Trebuchet MS"/>
              <a:buNone/>
              <a:defRPr/>
            </a:lvl1pPr>
            <a:lvl2pPr lvl="1" algn="l" rtl="0">
              <a:spcBef>
                <a:spcPts val="0"/>
              </a:spcBef>
              <a:spcAft>
                <a:spcPts val="0"/>
              </a:spcAft>
              <a:buClr>
                <a:schemeClr val="dk1"/>
              </a:buClr>
              <a:buSzPts val="1400"/>
              <a:buFont typeface="Trebuchet MS"/>
              <a:buNone/>
              <a:defRPr/>
            </a:lvl2pPr>
            <a:lvl3pPr lvl="2" algn="l" rtl="0">
              <a:spcBef>
                <a:spcPts val="0"/>
              </a:spcBef>
              <a:spcAft>
                <a:spcPts val="0"/>
              </a:spcAft>
              <a:buClr>
                <a:schemeClr val="dk1"/>
              </a:buClr>
              <a:buSzPts val="1400"/>
              <a:buFont typeface="Trebuchet MS"/>
              <a:buNone/>
              <a:defRPr/>
            </a:lvl3pPr>
            <a:lvl4pPr lvl="3" algn="l" rtl="0">
              <a:spcBef>
                <a:spcPts val="0"/>
              </a:spcBef>
              <a:spcAft>
                <a:spcPts val="0"/>
              </a:spcAft>
              <a:buClr>
                <a:schemeClr val="dk1"/>
              </a:buClr>
              <a:buSzPts val="1400"/>
              <a:buFont typeface="Trebuchet MS"/>
              <a:buNone/>
              <a:defRPr/>
            </a:lvl4pPr>
            <a:lvl5pPr lvl="4" algn="l" rtl="0">
              <a:spcBef>
                <a:spcPts val="0"/>
              </a:spcBef>
              <a:spcAft>
                <a:spcPts val="0"/>
              </a:spcAft>
              <a:buClr>
                <a:schemeClr val="dk1"/>
              </a:buClr>
              <a:buSzPts val="1400"/>
              <a:buFont typeface="Trebuchet MS"/>
              <a:buNone/>
              <a:defRPr/>
            </a:lvl5pPr>
            <a:lvl6pPr lvl="5" algn="l" rtl="0">
              <a:spcBef>
                <a:spcPts val="0"/>
              </a:spcBef>
              <a:spcAft>
                <a:spcPts val="0"/>
              </a:spcAft>
              <a:buClr>
                <a:schemeClr val="dk1"/>
              </a:buClr>
              <a:buSzPts val="1400"/>
              <a:buFont typeface="Trebuchet MS"/>
              <a:buNone/>
              <a:defRPr/>
            </a:lvl6pPr>
            <a:lvl7pPr lvl="6" algn="l" rtl="0">
              <a:spcBef>
                <a:spcPts val="0"/>
              </a:spcBef>
              <a:spcAft>
                <a:spcPts val="0"/>
              </a:spcAft>
              <a:buClr>
                <a:schemeClr val="dk1"/>
              </a:buClr>
              <a:buSzPts val="1400"/>
              <a:buFont typeface="Trebuchet MS"/>
              <a:buNone/>
              <a:defRPr/>
            </a:lvl7pPr>
            <a:lvl8pPr lvl="7" algn="l" rtl="0">
              <a:spcBef>
                <a:spcPts val="0"/>
              </a:spcBef>
              <a:spcAft>
                <a:spcPts val="0"/>
              </a:spcAft>
              <a:buClr>
                <a:schemeClr val="dk1"/>
              </a:buClr>
              <a:buSzPts val="1400"/>
              <a:buFont typeface="Trebuchet MS"/>
              <a:buNone/>
              <a:defRPr/>
            </a:lvl8pPr>
            <a:lvl9pPr lvl="8" algn="l" rtl="0">
              <a:spcBef>
                <a:spcPts val="0"/>
              </a:spcBef>
              <a:spcAft>
                <a:spcPts val="0"/>
              </a:spcAft>
              <a:buClr>
                <a:schemeClr val="dk1"/>
              </a:buClr>
              <a:buSzPts val="1400"/>
              <a:buFont typeface="Trebuchet MS"/>
              <a:buNone/>
              <a:defRPr/>
            </a:lvl9pPr>
          </a:lstStyle>
          <a:p>
            <a:endParaRPr/>
          </a:p>
        </p:txBody>
      </p:sp>
      <p:sp>
        <p:nvSpPr>
          <p:cNvPr id="534" name="Google Shape;534;g259c024b6a9_0_697"/>
          <p:cNvSpPr txBox="1">
            <a:spLocks noGrp="1"/>
          </p:cNvSpPr>
          <p:nvPr>
            <p:ph type="sldNum" idx="12"/>
          </p:nvPr>
        </p:nvSpPr>
        <p:spPr>
          <a:xfrm>
            <a:off x="8590665" y="6041412"/>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
        <p:nvSpPr>
          <p:cNvPr id="535" name="Google Shape;535;g259c024b6a9_0_697"/>
          <p:cNvSpPr txBox="1"/>
          <p:nvPr/>
        </p:nvSpPr>
        <p:spPr>
          <a:xfrm>
            <a:off x="541871"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BFE471"/>
              </a:buClr>
              <a:buSzPts val="8000"/>
              <a:buFont typeface="Arial"/>
              <a:buNone/>
            </a:pPr>
            <a:r>
              <a:rPr lang="en-NZ" sz="8000">
                <a:solidFill>
                  <a:srgbClr val="BFE471"/>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536" name="Google Shape;536;g259c024b6a9_0_697"/>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BFE471"/>
              </a:buClr>
              <a:buSzPts val="8000"/>
              <a:buFont typeface="Arial"/>
              <a:buNone/>
            </a:pPr>
            <a:r>
              <a:rPr lang="en-NZ" sz="8000">
                <a:solidFill>
                  <a:srgbClr val="BFE471"/>
                </a:solidFill>
                <a:latin typeface="Arial"/>
                <a:ea typeface="Arial"/>
                <a:cs typeface="Arial"/>
                <a:sym typeface="Arial"/>
              </a:rPr>
              <a:t>”</a:t>
            </a:r>
            <a:endParaRPr sz="1800">
              <a:solidFill>
                <a:schemeClr val="dk1"/>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537"/>
        <p:cNvGrpSpPr/>
        <p:nvPr/>
      </p:nvGrpSpPr>
      <p:grpSpPr>
        <a:xfrm>
          <a:off x="0" y="0"/>
          <a:ext cx="0" cy="0"/>
          <a:chOff x="0" y="0"/>
          <a:chExt cx="0" cy="0"/>
        </a:xfrm>
      </p:grpSpPr>
      <p:sp>
        <p:nvSpPr>
          <p:cNvPr id="538" name="Google Shape;538;g259c024b6a9_0_706"/>
          <p:cNvSpPr txBox="1">
            <a:spLocks noGrp="1"/>
          </p:cNvSpPr>
          <p:nvPr>
            <p:ph type="title"/>
          </p:nvPr>
        </p:nvSpPr>
        <p:spPr>
          <a:xfrm>
            <a:off x="685801" y="609600"/>
            <a:ext cx="8588100" cy="30225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chemeClr val="accent1"/>
              </a:buClr>
              <a:buSzPts val="4400"/>
              <a:buFont typeface="Trebuchet MS"/>
              <a:buNone/>
              <a:defRPr sz="4400" b="0"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9" name="Google Shape;539;g259c024b6a9_0_706"/>
          <p:cNvSpPr txBox="1">
            <a:spLocks noGrp="1"/>
          </p:cNvSpPr>
          <p:nvPr>
            <p:ph type="body" idx="1"/>
          </p:nvPr>
        </p:nvSpPr>
        <p:spPr>
          <a:xfrm>
            <a:off x="677332" y="4013200"/>
            <a:ext cx="8596800" cy="5142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1000"/>
              </a:spcBef>
              <a:spcAft>
                <a:spcPts val="0"/>
              </a:spcAft>
              <a:buSzPts val="1920"/>
              <a:buFont typeface="Trebuchet MS"/>
              <a:buNone/>
              <a:defRPr sz="2400">
                <a:solidFill>
                  <a:schemeClr val="accent1"/>
                </a:solidFill>
              </a:defRPr>
            </a:lvl1pPr>
            <a:lvl2pPr marL="914400" lvl="1" indent="-228600" algn="l" rtl="0">
              <a:lnSpc>
                <a:spcPct val="100000"/>
              </a:lnSpc>
              <a:spcBef>
                <a:spcPts val="1000"/>
              </a:spcBef>
              <a:spcAft>
                <a:spcPts val="0"/>
              </a:spcAft>
              <a:buSzPts val="1280"/>
              <a:buFont typeface="Trebuchet MS"/>
              <a:buNone/>
              <a:defRPr/>
            </a:lvl2pPr>
            <a:lvl3pPr marL="1371600" lvl="2" indent="-228600" algn="l" rtl="0">
              <a:lnSpc>
                <a:spcPct val="100000"/>
              </a:lnSpc>
              <a:spcBef>
                <a:spcPts val="1000"/>
              </a:spcBef>
              <a:spcAft>
                <a:spcPts val="0"/>
              </a:spcAft>
              <a:buSzPts val="1120"/>
              <a:buFont typeface="Trebuchet MS"/>
              <a:buNone/>
              <a:defRPr/>
            </a:lvl3pPr>
            <a:lvl4pPr marL="1828800" lvl="3" indent="-228600" algn="l" rtl="0">
              <a:lnSpc>
                <a:spcPct val="100000"/>
              </a:lnSpc>
              <a:spcBef>
                <a:spcPts val="1000"/>
              </a:spcBef>
              <a:spcAft>
                <a:spcPts val="0"/>
              </a:spcAft>
              <a:buSzPts val="960"/>
              <a:buFont typeface="Trebuchet MS"/>
              <a:buNone/>
              <a:defRPr/>
            </a:lvl4pPr>
            <a:lvl5pPr marL="2286000" lvl="4" indent="-228600" algn="l" rtl="0">
              <a:lnSpc>
                <a:spcPct val="100000"/>
              </a:lnSpc>
              <a:spcBef>
                <a:spcPts val="1000"/>
              </a:spcBef>
              <a:spcAft>
                <a:spcPts val="0"/>
              </a:spcAft>
              <a:buSzPts val="960"/>
              <a:buFont typeface="Trebuchet MS"/>
              <a:buNone/>
              <a:defRPr/>
            </a:lvl5pPr>
            <a:lvl6pPr marL="2743200" lvl="5" indent="-320039" algn="l" rtl="0">
              <a:lnSpc>
                <a:spcPct val="100000"/>
              </a:lnSpc>
              <a:spcBef>
                <a:spcPts val="1000"/>
              </a:spcBef>
              <a:spcAft>
                <a:spcPts val="0"/>
              </a:spcAft>
              <a:buSzPts val="1440"/>
              <a:buChar char="►"/>
              <a:defRPr/>
            </a:lvl6pPr>
            <a:lvl7pPr marL="3200400" lvl="6" indent="-320039" algn="l" rtl="0">
              <a:lnSpc>
                <a:spcPct val="100000"/>
              </a:lnSpc>
              <a:spcBef>
                <a:spcPts val="1000"/>
              </a:spcBef>
              <a:spcAft>
                <a:spcPts val="0"/>
              </a:spcAft>
              <a:buSzPts val="1440"/>
              <a:buChar char="►"/>
              <a:defRPr/>
            </a:lvl7pPr>
            <a:lvl8pPr marL="3657600" lvl="7" indent="-320040" algn="l" rtl="0">
              <a:lnSpc>
                <a:spcPct val="100000"/>
              </a:lnSpc>
              <a:spcBef>
                <a:spcPts val="1000"/>
              </a:spcBef>
              <a:spcAft>
                <a:spcPts val="0"/>
              </a:spcAft>
              <a:buSzPts val="1440"/>
              <a:buChar char="►"/>
              <a:defRPr/>
            </a:lvl8pPr>
            <a:lvl9pPr marL="4114800" lvl="8" indent="-320040" algn="l" rtl="0">
              <a:lnSpc>
                <a:spcPct val="100000"/>
              </a:lnSpc>
              <a:spcBef>
                <a:spcPts val="1000"/>
              </a:spcBef>
              <a:spcAft>
                <a:spcPts val="0"/>
              </a:spcAft>
              <a:buSzPts val="1440"/>
              <a:buChar char="►"/>
              <a:defRPr/>
            </a:lvl9pPr>
          </a:lstStyle>
          <a:p>
            <a:endParaRPr/>
          </a:p>
        </p:txBody>
      </p:sp>
      <p:sp>
        <p:nvSpPr>
          <p:cNvPr id="540" name="Google Shape;540;g259c024b6a9_0_706"/>
          <p:cNvSpPr txBox="1">
            <a:spLocks noGrp="1"/>
          </p:cNvSpPr>
          <p:nvPr>
            <p:ph type="body" idx="2"/>
          </p:nvPr>
        </p:nvSpPr>
        <p:spPr>
          <a:xfrm>
            <a:off x="677335" y="4527448"/>
            <a:ext cx="8596800" cy="15138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SzPts val="1440"/>
              <a:buNone/>
              <a:defRPr sz="1800">
                <a:solidFill>
                  <a:srgbClr val="7F7F7F"/>
                </a:solidFill>
              </a:defRPr>
            </a:lvl1pPr>
            <a:lvl2pPr marL="914400" lvl="1" indent="-228600" algn="l" rtl="0">
              <a:lnSpc>
                <a:spcPct val="100000"/>
              </a:lnSpc>
              <a:spcBef>
                <a:spcPts val="1000"/>
              </a:spcBef>
              <a:spcAft>
                <a:spcPts val="0"/>
              </a:spcAft>
              <a:buSzPts val="1440"/>
              <a:buNone/>
              <a:defRPr sz="1800">
                <a:solidFill>
                  <a:srgbClr val="888888"/>
                </a:solidFill>
              </a:defRPr>
            </a:lvl2pPr>
            <a:lvl3pPr marL="1371600" lvl="2" indent="-228600" algn="l" rtl="0">
              <a:lnSpc>
                <a:spcPct val="100000"/>
              </a:lnSpc>
              <a:spcBef>
                <a:spcPts val="1000"/>
              </a:spcBef>
              <a:spcAft>
                <a:spcPts val="0"/>
              </a:spcAft>
              <a:buSzPts val="1280"/>
              <a:buNone/>
              <a:defRPr sz="1600">
                <a:solidFill>
                  <a:srgbClr val="888888"/>
                </a:solidFill>
              </a:defRPr>
            </a:lvl3pPr>
            <a:lvl4pPr marL="1828800" lvl="3" indent="-228600" algn="l" rtl="0">
              <a:lnSpc>
                <a:spcPct val="100000"/>
              </a:lnSpc>
              <a:spcBef>
                <a:spcPts val="1000"/>
              </a:spcBef>
              <a:spcAft>
                <a:spcPts val="0"/>
              </a:spcAft>
              <a:buSzPts val="1120"/>
              <a:buNone/>
              <a:defRPr sz="1400">
                <a:solidFill>
                  <a:srgbClr val="888888"/>
                </a:solidFill>
              </a:defRPr>
            </a:lvl4pPr>
            <a:lvl5pPr marL="2286000" lvl="4" indent="-228600" algn="l" rtl="0">
              <a:lnSpc>
                <a:spcPct val="100000"/>
              </a:lnSpc>
              <a:spcBef>
                <a:spcPts val="1000"/>
              </a:spcBef>
              <a:spcAft>
                <a:spcPts val="0"/>
              </a:spcAft>
              <a:buSzPts val="1120"/>
              <a:buNone/>
              <a:defRPr sz="1400">
                <a:solidFill>
                  <a:srgbClr val="888888"/>
                </a:solidFill>
              </a:defRPr>
            </a:lvl5pPr>
            <a:lvl6pPr marL="2743200" lvl="5" indent="-228600" algn="l" rtl="0">
              <a:lnSpc>
                <a:spcPct val="100000"/>
              </a:lnSpc>
              <a:spcBef>
                <a:spcPts val="1000"/>
              </a:spcBef>
              <a:spcAft>
                <a:spcPts val="0"/>
              </a:spcAft>
              <a:buSzPts val="1120"/>
              <a:buNone/>
              <a:defRPr sz="1400">
                <a:solidFill>
                  <a:srgbClr val="888888"/>
                </a:solidFill>
              </a:defRPr>
            </a:lvl6pPr>
            <a:lvl7pPr marL="3200400" lvl="6" indent="-228600" algn="l" rtl="0">
              <a:lnSpc>
                <a:spcPct val="100000"/>
              </a:lnSpc>
              <a:spcBef>
                <a:spcPts val="1000"/>
              </a:spcBef>
              <a:spcAft>
                <a:spcPts val="0"/>
              </a:spcAft>
              <a:buSzPts val="1120"/>
              <a:buNone/>
              <a:defRPr sz="1400">
                <a:solidFill>
                  <a:srgbClr val="888888"/>
                </a:solidFill>
              </a:defRPr>
            </a:lvl7pPr>
            <a:lvl8pPr marL="3657600" lvl="7" indent="-228600" algn="l" rtl="0">
              <a:lnSpc>
                <a:spcPct val="100000"/>
              </a:lnSpc>
              <a:spcBef>
                <a:spcPts val="1000"/>
              </a:spcBef>
              <a:spcAft>
                <a:spcPts val="0"/>
              </a:spcAft>
              <a:buSzPts val="1120"/>
              <a:buNone/>
              <a:defRPr sz="1400">
                <a:solidFill>
                  <a:srgbClr val="888888"/>
                </a:solidFill>
              </a:defRPr>
            </a:lvl8pPr>
            <a:lvl9pPr marL="4114800" lvl="8" indent="-228600" algn="l" rtl="0">
              <a:lnSpc>
                <a:spcPct val="100000"/>
              </a:lnSpc>
              <a:spcBef>
                <a:spcPts val="1000"/>
              </a:spcBef>
              <a:spcAft>
                <a:spcPts val="0"/>
              </a:spcAft>
              <a:buSzPts val="1120"/>
              <a:buNone/>
              <a:defRPr sz="1400">
                <a:solidFill>
                  <a:srgbClr val="888888"/>
                </a:solidFill>
              </a:defRPr>
            </a:lvl9pPr>
          </a:lstStyle>
          <a:p>
            <a:endParaRPr/>
          </a:p>
        </p:txBody>
      </p:sp>
      <p:sp>
        <p:nvSpPr>
          <p:cNvPr id="541" name="Google Shape;541;g259c024b6a9_0_706"/>
          <p:cNvSpPr txBox="1">
            <a:spLocks noGrp="1"/>
          </p:cNvSpPr>
          <p:nvPr>
            <p:ph type="dt" idx="10"/>
          </p:nvPr>
        </p:nvSpPr>
        <p:spPr>
          <a:xfrm>
            <a:off x="7205133" y="604141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Clr>
                <a:srgbClr val="888888"/>
              </a:buClr>
              <a:buSzPts val="1400"/>
              <a:buFont typeface="Trebuchet MS"/>
              <a:buNone/>
              <a:defRPr/>
            </a:lvl1pPr>
            <a:lvl2pPr lvl="1" algn="l" rtl="0">
              <a:spcBef>
                <a:spcPts val="0"/>
              </a:spcBef>
              <a:spcAft>
                <a:spcPts val="0"/>
              </a:spcAft>
              <a:buClr>
                <a:schemeClr val="dk1"/>
              </a:buClr>
              <a:buSzPts val="1400"/>
              <a:buFont typeface="Trebuchet MS"/>
              <a:buNone/>
              <a:defRPr/>
            </a:lvl2pPr>
            <a:lvl3pPr lvl="2" algn="l" rtl="0">
              <a:spcBef>
                <a:spcPts val="0"/>
              </a:spcBef>
              <a:spcAft>
                <a:spcPts val="0"/>
              </a:spcAft>
              <a:buClr>
                <a:schemeClr val="dk1"/>
              </a:buClr>
              <a:buSzPts val="1400"/>
              <a:buFont typeface="Trebuchet MS"/>
              <a:buNone/>
              <a:defRPr/>
            </a:lvl3pPr>
            <a:lvl4pPr lvl="3" algn="l" rtl="0">
              <a:spcBef>
                <a:spcPts val="0"/>
              </a:spcBef>
              <a:spcAft>
                <a:spcPts val="0"/>
              </a:spcAft>
              <a:buClr>
                <a:schemeClr val="dk1"/>
              </a:buClr>
              <a:buSzPts val="1400"/>
              <a:buFont typeface="Trebuchet MS"/>
              <a:buNone/>
              <a:defRPr/>
            </a:lvl4pPr>
            <a:lvl5pPr lvl="4" algn="l" rtl="0">
              <a:spcBef>
                <a:spcPts val="0"/>
              </a:spcBef>
              <a:spcAft>
                <a:spcPts val="0"/>
              </a:spcAft>
              <a:buClr>
                <a:schemeClr val="dk1"/>
              </a:buClr>
              <a:buSzPts val="1400"/>
              <a:buFont typeface="Trebuchet MS"/>
              <a:buNone/>
              <a:defRPr/>
            </a:lvl5pPr>
            <a:lvl6pPr lvl="5" algn="l" rtl="0">
              <a:spcBef>
                <a:spcPts val="0"/>
              </a:spcBef>
              <a:spcAft>
                <a:spcPts val="0"/>
              </a:spcAft>
              <a:buClr>
                <a:schemeClr val="dk1"/>
              </a:buClr>
              <a:buSzPts val="1400"/>
              <a:buFont typeface="Trebuchet MS"/>
              <a:buNone/>
              <a:defRPr/>
            </a:lvl6pPr>
            <a:lvl7pPr lvl="6" algn="l" rtl="0">
              <a:spcBef>
                <a:spcPts val="0"/>
              </a:spcBef>
              <a:spcAft>
                <a:spcPts val="0"/>
              </a:spcAft>
              <a:buClr>
                <a:schemeClr val="dk1"/>
              </a:buClr>
              <a:buSzPts val="1400"/>
              <a:buFont typeface="Trebuchet MS"/>
              <a:buNone/>
              <a:defRPr/>
            </a:lvl7pPr>
            <a:lvl8pPr lvl="7" algn="l" rtl="0">
              <a:spcBef>
                <a:spcPts val="0"/>
              </a:spcBef>
              <a:spcAft>
                <a:spcPts val="0"/>
              </a:spcAft>
              <a:buClr>
                <a:schemeClr val="dk1"/>
              </a:buClr>
              <a:buSzPts val="1400"/>
              <a:buFont typeface="Trebuchet MS"/>
              <a:buNone/>
              <a:defRPr/>
            </a:lvl8pPr>
            <a:lvl9pPr lvl="8" algn="l" rtl="0">
              <a:spcBef>
                <a:spcPts val="0"/>
              </a:spcBef>
              <a:spcAft>
                <a:spcPts val="0"/>
              </a:spcAft>
              <a:buClr>
                <a:schemeClr val="dk1"/>
              </a:buClr>
              <a:buSzPts val="1400"/>
              <a:buFont typeface="Trebuchet MS"/>
              <a:buNone/>
              <a:defRPr/>
            </a:lvl9pPr>
          </a:lstStyle>
          <a:p>
            <a:endParaRPr/>
          </a:p>
        </p:txBody>
      </p:sp>
      <p:sp>
        <p:nvSpPr>
          <p:cNvPr id="542" name="Google Shape;542;g259c024b6a9_0_706"/>
          <p:cNvSpPr txBox="1">
            <a:spLocks noGrp="1"/>
          </p:cNvSpPr>
          <p:nvPr>
            <p:ph type="ftr" idx="11"/>
          </p:nvPr>
        </p:nvSpPr>
        <p:spPr>
          <a:xfrm>
            <a:off x="677335" y="604141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888888"/>
              </a:buClr>
              <a:buSzPts val="1400"/>
              <a:buFont typeface="Trebuchet MS"/>
              <a:buNone/>
              <a:defRPr/>
            </a:lvl1pPr>
            <a:lvl2pPr lvl="1" algn="l" rtl="0">
              <a:spcBef>
                <a:spcPts val="0"/>
              </a:spcBef>
              <a:spcAft>
                <a:spcPts val="0"/>
              </a:spcAft>
              <a:buClr>
                <a:schemeClr val="dk1"/>
              </a:buClr>
              <a:buSzPts val="1400"/>
              <a:buFont typeface="Trebuchet MS"/>
              <a:buNone/>
              <a:defRPr/>
            </a:lvl2pPr>
            <a:lvl3pPr lvl="2" algn="l" rtl="0">
              <a:spcBef>
                <a:spcPts val="0"/>
              </a:spcBef>
              <a:spcAft>
                <a:spcPts val="0"/>
              </a:spcAft>
              <a:buClr>
                <a:schemeClr val="dk1"/>
              </a:buClr>
              <a:buSzPts val="1400"/>
              <a:buFont typeface="Trebuchet MS"/>
              <a:buNone/>
              <a:defRPr/>
            </a:lvl3pPr>
            <a:lvl4pPr lvl="3" algn="l" rtl="0">
              <a:spcBef>
                <a:spcPts val="0"/>
              </a:spcBef>
              <a:spcAft>
                <a:spcPts val="0"/>
              </a:spcAft>
              <a:buClr>
                <a:schemeClr val="dk1"/>
              </a:buClr>
              <a:buSzPts val="1400"/>
              <a:buFont typeface="Trebuchet MS"/>
              <a:buNone/>
              <a:defRPr/>
            </a:lvl4pPr>
            <a:lvl5pPr lvl="4" algn="l" rtl="0">
              <a:spcBef>
                <a:spcPts val="0"/>
              </a:spcBef>
              <a:spcAft>
                <a:spcPts val="0"/>
              </a:spcAft>
              <a:buClr>
                <a:schemeClr val="dk1"/>
              </a:buClr>
              <a:buSzPts val="1400"/>
              <a:buFont typeface="Trebuchet MS"/>
              <a:buNone/>
              <a:defRPr/>
            </a:lvl5pPr>
            <a:lvl6pPr lvl="5" algn="l" rtl="0">
              <a:spcBef>
                <a:spcPts val="0"/>
              </a:spcBef>
              <a:spcAft>
                <a:spcPts val="0"/>
              </a:spcAft>
              <a:buClr>
                <a:schemeClr val="dk1"/>
              </a:buClr>
              <a:buSzPts val="1400"/>
              <a:buFont typeface="Trebuchet MS"/>
              <a:buNone/>
              <a:defRPr/>
            </a:lvl6pPr>
            <a:lvl7pPr lvl="6" algn="l" rtl="0">
              <a:spcBef>
                <a:spcPts val="0"/>
              </a:spcBef>
              <a:spcAft>
                <a:spcPts val="0"/>
              </a:spcAft>
              <a:buClr>
                <a:schemeClr val="dk1"/>
              </a:buClr>
              <a:buSzPts val="1400"/>
              <a:buFont typeface="Trebuchet MS"/>
              <a:buNone/>
              <a:defRPr/>
            </a:lvl7pPr>
            <a:lvl8pPr lvl="7" algn="l" rtl="0">
              <a:spcBef>
                <a:spcPts val="0"/>
              </a:spcBef>
              <a:spcAft>
                <a:spcPts val="0"/>
              </a:spcAft>
              <a:buClr>
                <a:schemeClr val="dk1"/>
              </a:buClr>
              <a:buSzPts val="1400"/>
              <a:buFont typeface="Trebuchet MS"/>
              <a:buNone/>
              <a:defRPr/>
            </a:lvl8pPr>
            <a:lvl9pPr lvl="8" algn="l" rtl="0">
              <a:spcBef>
                <a:spcPts val="0"/>
              </a:spcBef>
              <a:spcAft>
                <a:spcPts val="0"/>
              </a:spcAft>
              <a:buClr>
                <a:schemeClr val="dk1"/>
              </a:buClr>
              <a:buSzPts val="1400"/>
              <a:buFont typeface="Trebuchet MS"/>
              <a:buNone/>
              <a:defRPr/>
            </a:lvl9pPr>
          </a:lstStyle>
          <a:p>
            <a:endParaRPr/>
          </a:p>
        </p:txBody>
      </p:sp>
      <p:sp>
        <p:nvSpPr>
          <p:cNvPr id="543" name="Google Shape;543;g259c024b6a9_0_706"/>
          <p:cNvSpPr txBox="1">
            <a:spLocks noGrp="1"/>
          </p:cNvSpPr>
          <p:nvPr>
            <p:ph type="sldNum" idx="12"/>
          </p:nvPr>
        </p:nvSpPr>
        <p:spPr>
          <a:xfrm>
            <a:off x="8590665" y="6041412"/>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7"/>
        <p:cNvGrpSpPr/>
        <p:nvPr/>
      </p:nvGrpSpPr>
      <p:grpSpPr>
        <a:xfrm>
          <a:off x="0" y="0"/>
          <a:ext cx="0" cy="0"/>
          <a:chOff x="0" y="0"/>
          <a:chExt cx="0" cy="0"/>
        </a:xfrm>
      </p:grpSpPr>
      <p:sp>
        <p:nvSpPr>
          <p:cNvPr id="48" name="Google Shape;48;p73"/>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3"/>
          <p:cNvSpPr txBox="1">
            <a:spLocks noGrp="1"/>
          </p:cNvSpPr>
          <p:nvPr>
            <p:ph type="body" idx="1"/>
          </p:nvPr>
        </p:nvSpPr>
        <p:spPr>
          <a:xfrm>
            <a:off x="677335" y="2160590"/>
            <a:ext cx="8596668"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0" name="Google Shape;50;p73"/>
          <p:cNvSpPr txBox="1">
            <a:spLocks noGrp="1"/>
          </p:cNvSpPr>
          <p:nvPr>
            <p:ph type="dt" idx="10"/>
          </p:nvPr>
        </p:nvSpPr>
        <p:spPr>
          <a:xfrm>
            <a:off x="7205133" y="604141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3"/>
          <p:cNvSpPr txBox="1">
            <a:spLocks noGrp="1"/>
          </p:cNvSpPr>
          <p:nvPr>
            <p:ph type="ftr" idx="11"/>
          </p:nvPr>
        </p:nvSpPr>
        <p:spPr>
          <a:xfrm>
            <a:off x="677335" y="604141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3"/>
          <p:cNvSpPr txBox="1">
            <a:spLocks noGrp="1"/>
          </p:cNvSpPr>
          <p:nvPr>
            <p:ph type="sldNum" idx="12"/>
          </p:nvPr>
        </p:nvSpPr>
        <p:spPr>
          <a:xfrm>
            <a:off x="8590665" y="604141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44"/>
        <p:cNvGrpSpPr/>
        <p:nvPr/>
      </p:nvGrpSpPr>
      <p:grpSpPr>
        <a:xfrm>
          <a:off x="0" y="0"/>
          <a:ext cx="0" cy="0"/>
          <a:chOff x="0" y="0"/>
          <a:chExt cx="0" cy="0"/>
        </a:xfrm>
      </p:grpSpPr>
      <p:sp>
        <p:nvSpPr>
          <p:cNvPr id="545" name="Google Shape;545;g259c024b6a9_0_713"/>
          <p:cNvSpPr txBox="1">
            <a:spLocks noGrp="1"/>
          </p:cNvSpPr>
          <p:nvPr>
            <p:ph type="title"/>
          </p:nvPr>
        </p:nvSpPr>
        <p:spPr>
          <a:xfrm>
            <a:off x="677335" y="609600"/>
            <a:ext cx="8596800" cy="13209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6" name="Google Shape;546;g259c024b6a9_0_713"/>
          <p:cNvSpPr txBox="1">
            <a:spLocks noGrp="1"/>
          </p:cNvSpPr>
          <p:nvPr>
            <p:ph type="body" idx="1"/>
          </p:nvPr>
        </p:nvSpPr>
        <p:spPr>
          <a:xfrm rot="5400000">
            <a:off x="3035204" y="-197410"/>
            <a:ext cx="3880800" cy="8596800"/>
          </a:xfrm>
          <a:prstGeom prst="rect">
            <a:avLst/>
          </a:prstGeom>
          <a:noFill/>
          <a:ln>
            <a:noFill/>
          </a:ln>
        </p:spPr>
        <p:txBody>
          <a:bodyPr spcFirstLastPara="1" wrap="square" lIns="91425" tIns="45700" rIns="91425" bIns="45700" anchor="t" anchorCtr="0">
            <a:normAutofit/>
          </a:bodyPr>
          <a:lstStyle>
            <a:lvl1pPr marL="457200" lvl="0" indent="-320040" algn="l" rtl="0">
              <a:lnSpc>
                <a:spcPct val="100000"/>
              </a:lnSpc>
              <a:spcBef>
                <a:spcPts val="1000"/>
              </a:spcBef>
              <a:spcAft>
                <a:spcPts val="0"/>
              </a:spcAft>
              <a:buSzPts val="1440"/>
              <a:buChar char="►"/>
              <a:defRPr/>
            </a:lvl1pPr>
            <a:lvl2pPr marL="914400" lvl="1" indent="-320040" algn="l" rtl="0">
              <a:lnSpc>
                <a:spcPct val="100000"/>
              </a:lnSpc>
              <a:spcBef>
                <a:spcPts val="1000"/>
              </a:spcBef>
              <a:spcAft>
                <a:spcPts val="0"/>
              </a:spcAft>
              <a:buSzPts val="1440"/>
              <a:buChar char="►"/>
              <a:defRPr/>
            </a:lvl2pPr>
            <a:lvl3pPr marL="1371600" lvl="2" indent="-320039" algn="l" rtl="0">
              <a:lnSpc>
                <a:spcPct val="100000"/>
              </a:lnSpc>
              <a:spcBef>
                <a:spcPts val="1000"/>
              </a:spcBef>
              <a:spcAft>
                <a:spcPts val="0"/>
              </a:spcAft>
              <a:buSzPts val="1440"/>
              <a:buChar char="►"/>
              <a:defRPr/>
            </a:lvl3pPr>
            <a:lvl4pPr marL="1828800" lvl="3" indent="-320039" algn="l" rtl="0">
              <a:lnSpc>
                <a:spcPct val="100000"/>
              </a:lnSpc>
              <a:spcBef>
                <a:spcPts val="1000"/>
              </a:spcBef>
              <a:spcAft>
                <a:spcPts val="0"/>
              </a:spcAft>
              <a:buSzPts val="1440"/>
              <a:buChar char="►"/>
              <a:defRPr/>
            </a:lvl4pPr>
            <a:lvl5pPr marL="2286000" lvl="4" indent="-320039" algn="l" rtl="0">
              <a:lnSpc>
                <a:spcPct val="100000"/>
              </a:lnSpc>
              <a:spcBef>
                <a:spcPts val="1000"/>
              </a:spcBef>
              <a:spcAft>
                <a:spcPts val="0"/>
              </a:spcAft>
              <a:buSzPts val="1440"/>
              <a:buChar char="►"/>
              <a:defRPr/>
            </a:lvl5pPr>
            <a:lvl6pPr marL="2743200" lvl="5" indent="-320039" algn="l" rtl="0">
              <a:lnSpc>
                <a:spcPct val="100000"/>
              </a:lnSpc>
              <a:spcBef>
                <a:spcPts val="1000"/>
              </a:spcBef>
              <a:spcAft>
                <a:spcPts val="0"/>
              </a:spcAft>
              <a:buSzPts val="1440"/>
              <a:buChar char="►"/>
              <a:defRPr/>
            </a:lvl6pPr>
            <a:lvl7pPr marL="3200400" lvl="6" indent="-320039" algn="l" rtl="0">
              <a:lnSpc>
                <a:spcPct val="100000"/>
              </a:lnSpc>
              <a:spcBef>
                <a:spcPts val="1000"/>
              </a:spcBef>
              <a:spcAft>
                <a:spcPts val="0"/>
              </a:spcAft>
              <a:buSzPts val="1440"/>
              <a:buChar char="►"/>
              <a:defRPr/>
            </a:lvl7pPr>
            <a:lvl8pPr marL="3657600" lvl="7" indent="-320040" algn="l" rtl="0">
              <a:lnSpc>
                <a:spcPct val="100000"/>
              </a:lnSpc>
              <a:spcBef>
                <a:spcPts val="1000"/>
              </a:spcBef>
              <a:spcAft>
                <a:spcPts val="0"/>
              </a:spcAft>
              <a:buSzPts val="1440"/>
              <a:buChar char="►"/>
              <a:defRPr/>
            </a:lvl8pPr>
            <a:lvl9pPr marL="4114800" lvl="8" indent="-320040" algn="l" rtl="0">
              <a:lnSpc>
                <a:spcPct val="100000"/>
              </a:lnSpc>
              <a:spcBef>
                <a:spcPts val="1000"/>
              </a:spcBef>
              <a:spcAft>
                <a:spcPts val="0"/>
              </a:spcAft>
              <a:buSzPts val="1440"/>
              <a:buChar char="►"/>
              <a:defRPr/>
            </a:lvl9pPr>
          </a:lstStyle>
          <a:p>
            <a:endParaRPr/>
          </a:p>
        </p:txBody>
      </p:sp>
      <p:sp>
        <p:nvSpPr>
          <p:cNvPr id="547" name="Google Shape;547;g259c024b6a9_0_713"/>
          <p:cNvSpPr txBox="1">
            <a:spLocks noGrp="1"/>
          </p:cNvSpPr>
          <p:nvPr>
            <p:ph type="dt" idx="10"/>
          </p:nvPr>
        </p:nvSpPr>
        <p:spPr>
          <a:xfrm>
            <a:off x="7205133" y="604141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Clr>
                <a:srgbClr val="888888"/>
              </a:buClr>
              <a:buSzPts val="1400"/>
              <a:buFont typeface="Trebuchet MS"/>
              <a:buNone/>
              <a:defRPr/>
            </a:lvl1pPr>
            <a:lvl2pPr lvl="1" algn="l" rtl="0">
              <a:spcBef>
                <a:spcPts val="0"/>
              </a:spcBef>
              <a:spcAft>
                <a:spcPts val="0"/>
              </a:spcAft>
              <a:buClr>
                <a:schemeClr val="dk1"/>
              </a:buClr>
              <a:buSzPts val="1400"/>
              <a:buFont typeface="Trebuchet MS"/>
              <a:buNone/>
              <a:defRPr/>
            </a:lvl2pPr>
            <a:lvl3pPr lvl="2" algn="l" rtl="0">
              <a:spcBef>
                <a:spcPts val="0"/>
              </a:spcBef>
              <a:spcAft>
                <a:spcPts val="0"/>
              </a:spcAft>
              <a:buClr>
                <a:schemeClr val="dk1"/>
              </a:buClr>
              <a:buSzPts val="1400"/>
              <a:buFont typeface="Trebuchet MS"/>
              <a:buNone/>
              <a:defRPr/>
            </a:lvl3pPr>
            <a:lvl4pPr lvl="3" algn="l" rtl="0">
              <a:spcBef>
                <a:spcPts val="0"/>
              </a:spcBef>
              <a:spcAft>
                <a:spcPts val="0"/>
              </a:spcAft>
              <a:buClr>
                <a:schemeClr val="dk1"/>
              </a:buClr>
              <a:buSzPts val="1400"/>
              <a:buFont typeface="Trebuchet MS"/>
              <a:buNone/>
              <a:defRPr/>
            </a:lvl4pPr>
            <a:lvl5pPr lvl="4" algn="l" rtl="0">
              <a:spcBef>
                <a:spcPts val="0"/>
              </a:spcBef>
              <a:spcAft>
                <a:spcPts val="0"/>
              </a:spcAft>
              <a:buClr>
                <a:schemeClr val="dk1"/>
              </a:buClr>
              <a:buSzPts val="1400"/>
              <a:buFont typeface="Trebuchet MS"/>
              <a:buNone/>
              <a:defRPr/>
            </a:lvl5pPr>
            <a:lvl6pPr lvl="5" algn="l" rtl="0">
              <a:spcBef>
                <a:spcPts val="0"/>
              </a:spcBef>
              <a:spcAft>
                <a:spcPts val="0"/>
              </a:spcAft>
              <a:buClr>
                <a:schemeClr val="dk1"/>
              </a:buClr>
              <a:buSzPts val="1400"/>
              <a:buFont typeface="Trebuchet MS"/>
              <a:buNone/>
              <a:defRPr/>
            </a:lvl6pPr>
            <a:lvl7pPr lvl="6" algn="l" rtl="0">
              <a:spcBef>
                <a:spcPts val="0"/>
              </a:spcBef>
              <a:spcAft>
                <a:spcPts val="0"/>
              </a:spcAft>
              <a:buClr>
                <a:schemeClr val="dk1"/>
              </a:buClr>
              <a:buSzPts val="1400"/>
              <a:buFont typeface="Trebuchet MS"/>
              <a:buNone/>
              <a:defRPr/>
            </a:lvl7pPr>
            <a:lvl8pPr lvl="7" algn="l" rtl="0">
              <a:spcBef>
                <a:spcPts val="0"/>
              </a:spcBef>
              <a:spcAft>
                <a:spcPts val="0"/>
              </a:spcAft>
              <a:buClr>
                <a:schemeClr val="dk1"/>
              </a:buClr>
              <a:buSzPts val="1400"/>
              <a:buFont typeface="Trebuchet MS"/>
              <a:buNone/>
              <a:defRPr/>
            </a:lvl8pPr>
            <a:lvl9pPr lvl="8" algn="l" rtl="0">
              <a:spcBef>
                <a:spcPts val="0"/>
              </a:spcBef>
              <a:spcAft>
                <a:spcPts val="0"/>
              </a:spcAft>
              <a:buClr>
                <a:schemeClr val="dk1"/>
              </a:buClr>
              <a:buSzPts val="1400"/>
              <a:buFont typeface="Trebuchet MS"/>
              <a:buNone/>
              <a:defRPr/>
            </a:lvl9pPr>
          </a:lstStyle>
          <a:p>
            <a:endParaRPr/>
          </a:p>
        </p:txBody>
      </p:sp>
      <p:sp>
        <p:nvSpPr>
          <p:cNvPr id="548" name="Google Shape;548;g259c024b6a9_0_713"/>
          <p:cNvSpPr txBox="1">
            <a:spLocks noGrp="1"/>
          </p:cNvSpPr>
          <p:nvPr>
            <p:ph type="ftr" idx="11"/>
          </p:nvPr>
        </p:nvSpPr>
        <p:spPr>
          <a:xfrm>
            <a:off x="677335" y="604141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888888"/>
              </a:buClr>
              <a:buSzPts val="1400"/>
              <a:buFont typeface="Trebuchet MS"/>
              <a:buNone/>
              <a:defRPr/>
            </a:lvl1pPr>
            <a:lvl2pPr lvl="1" algn="l" rtl="0">
              <a:spcBef>
                <a:spcPts val="0"/>
              </a:spcBef>
              <a:spcAft>
                <a:spcPts val="0"/>
              </a:spcAft>
              <a:buClr>
                <a:schemeClr val="dk1"/>
              </a:buClr>
              <a:buSzPts val="1400"/>
              <a:buFont typeface="Trebuchet MS"/>
              <a:buNone/>
              <a:defRPr/>
            </a:lvl2pPr>
            <a:lvl3pPr lvl="2" algn="l" rtl="0">
              <a:spcBef>
                <a:spcPts val="0"/>
              </a:spcBef>
              <a:spcAft>
                <a:spcPts val="0"/>
              </a:spcAft>
              <a:buClr>
                <a:schemeClr val="dk1"/>
              </a:buClr>
              <a:buSzPts val="1400"/>
              <a:buFont typeface="Trebuchet MS"/>
              <a:buNone/>
              <a:defRPr/>
            </a:lvl3pPr>
            <a:lvl4pPr lvl="3" algn="l" rtl="0">
              <a:spcBef>
                <a:spcPts val="0"/>
              </a:spcBef>
              <a:spcAft>
                <a:spcPts val="0"/>
              </a:spcAft>
              <a:buClr>
                <a:schemeClr val="dk1"/>
              </a:buClr>
              <a:buSzPts val="1400"/>
              <a:buFont typeface="Trebuchet MS"/>
              <a:buNone/>
              <a:defRPr/>
            </a:lvl4pPr>
            <a:lvl5pPr lvl="4" algn="l" rtl="0">
              <a:spcBef>
                <a:spcPts val="0"/>
              </a:spcBef>
              <a:spcAft>
                <a:spcPts val="0"/>
              </a:spcAft>
              <a:buClr>
                <a:schemeClr val="dk1"/>
              </a:buClr>
              <a:buSzPts val="1400"/>
              <a:buFont typeface="Trebuchet MS"/>
              <a:buNone/>
              <a:defRPr/>
            </a:lvl5pPr>
            <a:lvl6pPr lvl="5" algn="l" rtl="0">
              <a:spcBef>
                <a:spcPts val="0"/>
              </a:spcBef>
              <a:spcAft>
                <a:spcPts val="0"/>
              </a:spcAft>
              <a:buClr>
                <a:schemeClr val="dk1"/>
              </a:buClr>
              <a:buSzPts val="1400"/>
              <a:buFont typeface="Trebuchet MS"/>
              <a:buNone/>
              <a:defRPr/>
            </a:lvl6pPr>
            <a:lvl7pPr lvl="6" algn="l" rtl="0">
              <a:spcBef>
                <a:spcPts val="0"/>
              </a:spcBef>
              <a:spcAft>
                <a:spcPts val="0"/>
              </a:spcAft>
              <a:buClr>
                <a:schemeClr val="dk1"/>
              </a:buClr>
              <a:buSzPts val="1400"/>
              <a:buFont typeface="Trebuchet MS"/>
              <a:buNone/>
              <a:defRPr/>
            </a:lvl7pPr>
            <a:lvl8pPr lvl="7" algn="l" rtl="0">
              <a:spcBef>
                <a:spcPts val="0"/>
              </a:spcBef>
              <a:spcAft>
                <a:spcPts val="0"/>
              </a:spcAft>
              <a:buClr>
                <a:schemeClr val="dk1"/>
              </a:buClr>
              <a:buSzPts val="1400"/>
              <a:buFont typeface="Trebuchet MS"/>
              <a:buNone/>
              <a:defRPr/>
            </a:lvl8pPr>
            <a:lvl9pPr lvl="8" algn="l" rtl="0">
              <a:spcBef>
                <a:spcPts val="0"/>
              </a:spcBef>
              <a:spcAft>
                <a:spcPts val="0"/>
              </a:spcAft>
              <a:buClr>
                <a:schemeClr val="dk1"/>
              </a:buClr>
              <a:buSzPts val="1400"/>
              <a:buFont typeface="Trebuchet MS"/>
              <a:buNone/>
              <a:defRPr/>
            </a:lvl9pPr>
          </a:lstStyle>
          <a:p>
            <a:endParaRPr/>
          </a:p>
        </p:txBody>
      </p:sp>
      <p:sp>
        <p:nvSpPr>
          <p:cNvPr id="549" name="Google Shape;549;g259c024b6a9_0_713"/>
          <p:cNvSpPr txBox="1">
            <a:spLocks noGrp="1"/>
          </p:cNvSpPr>
          <p:nvPr>
            <p:ph type="sldNum" idx="12"/>
          </p:nvPr>
        </p:nvSpPr>
        <p:spPr>
          <a:xfrm>
            <a:off x="8590665" y="6041412"/>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50"/>
        <p:cNvGrpSpPr/>
        <p:nvPr/>
      </p:nvGrpSpPr>
      <p:grpSpPr>
        <a:xfrm>
          <a:off x="0" y="0"/>
          <a:ext cx="0" cy="0"/>
          <a:chOff x="0" y="0"/>
          <a:chExt cx="0" cy="0"/>
        </a:xfrm>
      </p:grpSpPr>
      <p:sp>
        <p:nvSpPr>
          <p:cNvPr id="551" name="Google Shape;551;g259c024b6a9_0_719"/>
          <p:cNvSpPr txBox="1">
            <a:spLocks noGrp="1"/>
          </p:cNvSpPr>
          <p:nvPr>
            <p:ph type="title"/>
          </p:nvPr>
        </p:nvSpPr>
        <p:spPr>
          <a:xfrm rot="5400000">
            <a:off x="5994349" y="2583049"/>
            <a:ext cx="5251500" cy="13047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52" name="Google Shape;552;g259c024b6a9_0_719"/>
          <p:cNvSpPr txBox="1">
            <a:spLocks noGrp="1"/>
          </p:cNvSpPr>
          <p:nvPr>
            <p:ph type="body" idx="1"/>
          </p:nvPr>
        </p:nvSpPr>
        <p:spPr>
          <a:xfrm rot="5400000">
            <a:off x="1581668" y="-294749"/>
            <a:ext cx="5251500" cy="7060200"/>
          </a:xfrm>
          <a:prstGeom prst="rect">
            <a:avLst/>
          </a:prstGeom>
          <a:noFill/>
          <a:ln>
            <a:noFill/>
          </a:ln>
        </p:spPr>
        <p:txBody>
          <a:bodyPr spcFirstLastPara="1" wrap="square" lIns="91425" tIns="45700" rIns="91425" bIns="45700" anchor="t" anchorCtr="0">
            <a:normAutofit/>
          </a:bodyPr>
          <a:lstStyle>
            <a:lvl1pPr marL="457200" lvl="0" indent="-320040" algn="l" rtl="0">
              <a:lnSpc>
                <a:spcPct val="100000"/>
              </a:lnSpc>
              <a:spcBef>
                <a:spcPts val="1000"/>
              </a:spcBef>
              <a:spcAft>
                <a:spcPts val="0"/>
              </a:spcAft>
              <a:buSzPts val="1440"/>
              <a:buChar char="►"/>
              <a:defRPr/>
            </a:lvl1pPr>
            <a:lvl2pPr marL="914400" lvl="1" indent="-320040" algn="l" rtl="0">
              <a:lnSpc>
                <a:spcPct val="100000"/>
              </a:lnSpc>
              <a:spcBef>
                <a:spcPts val="1000"/>
              </a:spcBef>
              <a:spcAft>
                <a:spcPts val="0"/>
              </a:spcAft>
              <a:buSzPts val="1440"/>
              <a:buChar char="►"/>
              <a:defRPr/>
            </a:lvl2pPr>
            <a:lvl3pPr marL="1371600" lvl="2" indent="-320039" algn="l" rtl="0">
              <a:lnSpc>
                <a:spcPct val="100000"/>
              </a:lnSpc>
              <a:spcBef>
                <a:spcPts val="1000"/>
              </a:spcBef>
              <a:spcAft>
                <a:spcPts val="0"/>
              </a:spcAft>
              <a:buSzPts val="1440"/>
              <a:buChar char="►"/>
              <a:defRPr/>
            </a:lvl3pPr>
            <a:lvl4pPr marL="1828800" lvl="3" indent="-320039" algn="l" rtl="0">
              <a:lnSpc>
                <a:spcPct val="100000"/>
              </a:lnSpc>
              <a:spcBef>
                <a:spcPts val="1000"/>
              </a:spcBef>
              <a:spcAft>
                <a:spcPts val="0"/>
              </a:spcAft>
              <a:buSzPts val="1440"/>
              <a:buChar char="►"/>
              <a:defRPr/>
            </a:lvl4pPr>
            <a:lvl5pPr marL="2286000" lvl="4" indent="-320039" algn="l" rtl="0">
              <a:lnSpc>
                <a:spcPct val="100000"/>
              </a:lnSpc>
              <a:spcBef>
                <a:spcPts val="1000"/>
              </a:spcBef>
              <a:spcAft>
                <a:spcPts val="0"/>
              </a:spcAft>
              <a:buSzPts val="1440"/>
              <a:buChar char="►"/>
              <a:defRPr/>
            </a:lvl5pPr>
            <a:lvl6pPr marL="2743200" lvl="5" indent="-320039" algn="l" rtl="0">
              <a:lnSpc>
                <a:spcPct val="100000"/>
              </a:lnSpc>
              <a:spcBef>
                <a:spcPts val="1000"/>
              </a:spcBef>
              <a:spcAft>
                <a:spcPts val="0"/>
              </a:spcAft>
              <a:buSzPts val="1440"/>
              <a:buChar char="►"/>
              <a:defRPr/>
            </a:lvl6pPr>
            <a:lvl7pPr marL="3200400" lvl="6" indent="-320039" algn="l" rtl="0">
              <a:lnSpc>
                <a:spcPct val="100000"/>
              </a:lnSpc>
              <a:spcBef>
                <a:spcPts val="1000"/>
              </a:spcBef>
              <a:spcAft>
                <a:spcPts val="0"/>
              </a:spcAft>
              <a:buSzPts val="1440"/>
              <a:buChar char="►"/>
              <a:defRPr/>
            </a:lvl7pPr>
            <a:lvl8pPr marL="3657600" lvl="7" indent="-320040" algn="l" rtl="0">
              <a:lnSpc>
                <a:spcPct val="100000"/>
              </a:lnSpc>
              <a:spcBef>
                <a:spcPts val="1000"/>
              </a:spcBef>
              <a:spcAft>
                <a:spcPts val="0"/>
              </a:spcAft>
              <a:buSzPts val="1440"/>
              <a:buChar char="►"/>
              <a:defRPr/>
            </a:lvl8pPr>
            <a:lvl9pPr marL="4114800" lvl="8" indent="-320040" algn="l" rtl="0">
              <a:lnSpc>
                <a:spcPct val="100000"/>
              </a:lnSpc>
              <a:spcBef>
                <a:spcPts val="1000"/>
              </a:spcBef>
              <a:spcAft>
                <a:spcPts val="0"/>
              </a:spcAft>
              <a:buSzPts val="1440"/>
              <a:buChar char="►"/>
              <a:defRPr/>
            </a:lvl9pPr>
          </a:lstStyle>
          <a:p>
            <a:endParaRPr/>
          </a:p>
        </p:txBody>
      </p:sp>
      <p:sp>
        <p:nvSpPr>
          <p:cNvPr id="553" name="Google Shape;553;g259c024b6a9_0_719"/>
          <p:cNvSpPr txBox="1">
            <a:spLocks noGrp="1"/>
          </p:cNvSpPr>
          <p:nvPr>
            <p:ph type="dt" idx="10"/>
          </p:nvPr>
        </p:nvSpPr>
        <p:spPr>
          <a:xfrm>
            <a:off x="7205133" y="604141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Clr>
                <a:srgbClr val="888888"/>
              </a:buClr>
              <a:buSzPts val="1400"/>
              <a:buFont typeface="Trebuchet MS"/>
              <a:buNone/>
              <a:defRPr/>
            </a:lvl1pPr>
            <a:lvl2pPr lvl="1" algn="l" rtl="0">
              <a:spcBef>
                <a:spcPts val="0"/>
              </a:spcBef>
              <a:spcAft>
                <a:spcPts val="0"/>
              </a:spcAft>
              <a:buClr>
                <a:schemeClr val="dk1"/>
              </a:buClr>
              <a:buSzPts val="1400"/>
              <a:buFont typeface="Trebuchet MS"/>
              <a:buNone/>
              <a:defRPr/>
            </a:lvl2pPr>
            <a:lvl3pPr lvl="2" algn="l" rtl="0">
              <a:spcBef>
                <a:spcPts val="0"/>
              </a:spcBef>
              <a:spcAft>
                <a:spcPts val="0"/>
              </a:spcAft>
              <a:buClr>
                <a:schemeClr val="dk1"/>
              </a:buClr>
              <a:buSzPts val="1400"/>
              <a:buFont typeface="Trebuchet MS"/>
              <a:buNone/>
              <a:defRPr/>
            </a:lvl3pPr>
            <a:lvl4pPr lvl="3" algn="l" rtl="0">
              <a:spcBef>
                <a:spcPts val="0"/>
              </a:spcBef>
              <a:spcAft>
                <a:spcPts val="0"/>
              </a:spcAft>
              <a:buClr>
                <a:schemeClr val="dk1"/>
              </a:buClr>
              <a:buSzPts val="1400"/>
              <a:buFont typeface="Trebuchet MS"/>
              <a:buNone/>
              <a:defRPr/>
            </a:lvl4pPr>
            <a:lvl5pPr lvl="4" algn="l" rtl="0">
              <a:spcBef>
                <a:spcPts val="0"/>
              </a:spcBef>
              <a:spcAft>
                <a:spcPts val="0"/>
              </a:spcAft>
              <a:buClr>
                <a:schemeClr val="dk1"/>
              </a:buClr>
              <a:buSzPts val="1400"/>
              <a:buFont typeface="Trebuchet MS"/>
              <a:buNone/>
              <a:defRPr/>
            </a:lvl5pPr>
            <a:lvl6pPr lvl="5" algn="l" rtl="0">
              <a:spcBef>
                <a:spcPts val="0"/>
              </a:spcBef>
              <a:spcAft>
                <a:spcPts val="0"/>
              </a:spcAft>
              <a:buClr>
                <a:schemeClr val="dk1"/>
              </a:buClr>
              <a:buSzPts val="1400"/>
              <a:buFont typeface="Trebuchet MS"/>
              <a:buNone/>
              <a:defRPr/>
            </a:lvl6pPr>
            <a:lvl7pPr lvl="6" algn="l" rtl="0">
              <a:spcBef>
                <a:spcPts val="0"/>
              </a:spcBef>
              <a:spcAft>
                <a:spcPts val="0"/>
              </a:spcAft>
              <a:buClr>
                <a:schemeClr val="dk1"/>
              </a:buClr>
              <a:buSzPts val="1400"/>
              <a:buFont typeface="Trebuchet MS"/>
              <a:buNone/>
              <a:defRPr/>
            </a:lvl7pPr>
            <a:lvl8pPr lvl="7" algn="l" rtl="0">
              <a:spcBef>
                <a:spcPts val="0"/>
              </a:spcBef>
              <a:spcAft>
                <a:spcPts val="0"/>
              </a:spcAft>
              <a:buClr>
                <a:schemeClr val="dk1"/>
              </a:buClr>
              <a:buSzPts val="1400"/>
              <a:buFont typeface="Trebuchet MS"/>
              <a:buNone/>
              <a:defRPr/>
            </a:lvl8pPr>
            <a:lvl9pPr lvl="8" algn="l" rtl="0">
              <a:spcBef>
                <a:spcPts val="0"/>
              </a:spcBef>
              <a:spcAft>
                <a:spcPts val="0"/>
              </a:spcAft>
              <a:buClr>
                <a:schemeClr val="dk1"/>
              </a:buClr>
              <a:buSzPts val="1400"/>
              <a:buFont typeface="Trebuchet MS"/>
              <a:buNone/>
              <a:defRPr/>
            </a:lvl9pPr>
          </a:lstStyle>
          <a:p>
            <a:endParaRPr/>
          </a:p>
        </p:txBody>
      </p:sp>
      <p:sp>
        <p:nvSpPr>
          <p:cNvPr id="554" name="Google Shape;554;g259c024b6a9_0_719"/>
          <p:cNvSpPr txBox="1">
            <a:spLocks noGrp="1"/>
          </p:cNvSpPr>
          <p:nvPr>
            <p:ph type="ftr" idx="11"/>
          </p:nvPr>
        </p:nvSpPr>
        <p:spPr>
          <a:xfrm>
            <a:off x="677335" y="604141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888888"/>
              </a:buClr>
              <a:buSzPts val="1400"/>
              <a:buFont typeface="Trebuchet MS"/>
              <a:buNone/>
              <a:defRPr/>
            </a:lvl1pPr>
            <a:lvl2pPr lvl="1" algn="l" rtl="0">
              <a:spcBef>
                <a:spcPts val="0"/>
              </a:spcBef>
              <a:spcAft>
                <a:spcPts val="0"/>
              </a:spcAft>
              <a:buClr>
                <a:schemeClr val="dk1"/>
              </a:buClr>
              <a:buSzPts val="1400"/>
              <a:buFont typeface="Trebuchet MS"/>
              <a:buNone/>
              <a:defRPr/>
            </a:lvl2pPr>
            <a:lvl3pPr lvl="2" algn="l" rtl="0">
              <a:spcBef>
                <a:spcPts val="0"/>
              </a:spcBef>
              <a:spcAft>
                <a:spcPts val="0"/>
              </a:spcAft>
              <a:buClr>
                <a:schemeClr val="dk1"/>
              </a:buClr>
              <a:buSzPts val="1400"/>
              <a:buFont typeface="Trebuchet MS"/>
              <a:buNone/>
              <a:defRPr/>
            </a:lvl3pPr>
            <a:lvl4pPr lvl="3" algn="l" rtl="0">
              <a:spcBef>
                <a:spcPts val="0"/>
              </a:spcBef>
              <a:spcAft>
                <a:spcPts val="0"/>
              </a:spcAft>
              <a:buClr>
                <a:schemeClr val="dk1"/>
              </a:buClr>
              <a:buSzPts val="1400"/>
              <a:buFont typeface="Trebuchet MS"/>
              <a:buNone/>
              <a:defRPr/>
            </a:lvl4pPr>
            <a:lvl5pPr lvl="4" algn="l" rtl="0">
              <a:spcBef>
                <a:spcPts val="0"/>
              </a:spcBef>
              <a:spcAft>
                <a:spcPts val="0"/>
              </a:spcAft>
              <a:buClr>
                <a:schemeClr val="dk1"/>
              </a:buClr>
              <a:buSzPts val="1400"/>
              <a:buFont typeface="Trebuchet MS"/>
              <a:buNone/>
              <a:defRPr/>
            </a:lvl5pPr>
            <a:lvl6pPr lvl="5" algn="l" rtl="0">
              <a:spcBef>
                <a:spcPts val="0"/>
              </a:spcBef>
              <a:spcAft>
                <a:spcPts val="0"/>
              </a:spcAft>
              <a:buClr>
                <a:schemeClr val="dk1"/>
              </a:buClr>
              <a:buSzPts val="1400"/>
              <a:buFont typeface="Trebuchet MS"/>
              <a:buNone/>
              <a:defRPr/>
            </a:lvl6pPr>
            <a:lvl7pPr lvl="6" algn="l" rtl="0">
              <a:spcBef>
                <a:spcPts val="0"/>
              </a:spcBef>
              <a:spcAft>
                <a:spcPts val="0"/>
              </a:spcAft>
              <a:buClr>
                <a:schemeClr val="dk1"/>
              </a:buClr>
              <a:buSzPts val="1400"/>
              <a:buFont typeface="Trebuchet MS"/>
              <a:buNone/>
              <a:defRPr/>
            </a:lvl7pPr>
            <a:lvl8pPr lvl="7" algn="l" rtl="0">
              <a:spcBef>
                <a:spcPts val="0"/>
              </a:spcBef>
              <a:spcAft>
                <a:spcPts val="0"/>
              </a:spcAft>
              <a:buClr>
                <a:schemeClr val="dk1"/>
              </a:buClr>
              <a:buSzPts val="1400"/>
              <a:buFont typeface="Trebuchet MS"/>
              <a:buNone/>
              <a:defRPr/>
            </a:lvl8pPr>
            <a:lvl9pPr lvl="8" algn="l" rtl="0">
              <a:spcBef>
                <a:spcPts val="0"/>
              </a:spcBef>
              <a:spcAft>
                <a:spcPts val="0"/>
              </a:spcAft>
              <a:buClr>
                <a:schemeClr val="dk1"/>
              </a:buClr>
              <a:buSzPts val="1400"/>
              <a:buFont typeface="Trebuchet MS"/>
              <a:buNone/>
              <a:defRPr/>
            </a:lvl9pPr>
          </a:lstStyle>
          <a:p>
            <a:endParaRPr/>
          </a:p>
        </p:txBody>
      </p:sp>
      <p:sp>
        <p:nvSpPr>
          <p:cNvPr id="555" name="Google Shape;555;g259c024b6a9_0_719"/>
          <p:cNvSpPr txBox="1">
            <a:spLocks noGrp="1"/>
          </p:cNvSpPr>
          <p:nvPr>
            <p:ph type="sldNum" idx="12"/>
          </p:nvPr>
        </p:nvSpPr>
        <p:spPr>
          <a:xfrm>
            <a:off x="8590665" y="6041412"/>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
        <p:cNvGrpSpPr/>
        <p:nvPr/>
      </p:nvGrpSpPr>
      <p:grpSpPr>
        <a:xfrm>
          <a:off x="0" y="0"/>
          <a:ext cx="0" cy="0"/>
          <a:chOff x="0" y="0"/>
          <a:chExt cx="0" cy="0"/>
        </a:xfrm>
      </p:grpSpPr>
      <p:sp>
        <p:nvSpPr>
          <p:cNvPr id="90" name="Google Shape;90;p87"/>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87"/>
          <p:cNvSpPr txBox="1">
            <a:spLocks noGrp="1"/>
          </p:cNvSpPr>
          <p:nvPr>
            <p:ph type="dt" idx="10"/>
          </p:nvPr>
        </p:nvSpPr>
        <p:spPr>
          <a:xfrm>
            <a:off x="7205133" y="604141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87"/>
          <p:cNvSpPr txBox="1">
            <a:spLocks noGrp="1"/>
          </p:cNvSpPr>
          <p:nvPr>
            <p:ph type="ftr" idx="11"/>
          </p:nvPr>
        </p:nvSpPr>
        <p:spPr>
          <a:xfrm>
            <a:off x="677335" y="604141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87"/>
          <p:cNvSpPr txBox="1">
            <a:spLocks noGrp="1"/>
          </p:cNvSpPr>
          <p:nvPr>
            <p:ph type="sldNum" idx="12"/>
          </p:nvPr>
        </p:nvSpPr>
        <p:spPr>
          <a:xfrm>
            <a:off x="8590665" y="604141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4"/>
        <p:cNvGrpSpPr/>
        <p:nvPr/>
      </p:nvGrpSpPr>
      <p:grpSpPr>
        <a:xfrm>
          <a:off x="0" y="0"/>
          <a:ext cx="0" cy="0"/>
          <a:chOff x="0" y="0"/>
          <a:chExt cx="0" cy="0"/>
        </a:xfrm>
      </p:grpSpPr>
      <p:sp>
        <p:nvSpPr>
          <p:cNvPr id="95" name="Google Shape;95;p88"/>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88"/>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97" name="Google Shape;97;p88"/>
          <p:cNvSpPr txBox="1">
            <a:spLocks noGrp="1"/>
          </p:cNvSpPr>
          <p:nvPr>
            <p:ph type="dt" idx="10"/>
          </p:nvPr>
        </p:nvSpPr>
        <p:spPr>
          <a:xfrm>
            <a:off x="7205133" y="604141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88"/>
          <p:cNvSpPr txBox="1">
            <a:spLocks noGrp="1"/>
          </p:cNvSpPr>
          <p:nvPr>
            <p:ph type="ftr" idx="11"/>
          </p:nvPr>
        </p:nvSpPr>
        <p:spPr>
          <a:xfrm>
            <a:off x="677335" y="604141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88"/>
          <p:cNvSpPr txBox="1">
            <a:spLocks noGrp="1"/>
          </p:cNvSpPr>
          <p:nvPr>
            <p:ph type="sldNum" idx="12"/>
          </p:nvPr>
        </p:nvSpPr>
        <p:spPr>
          <a:xfrm>
            <a:off x="8590665" y="604141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0"/>
        <p:cNvGrpSpPr/>
        <p:nvPr/>
      </p:nvGrpSpPr>
      <p:grpSpPr>
        <a:xfrm>
          <a:off x="0" y="0"/>
          <a:ext cx="0" cy="0"/>
          <a:chOff x="0" y="0"/>
          <a:chExt cx="0" cy="0"/>
        </a:xfrm>
      </p:grpSpPr>
      <p:sp>
        <p:nvSpPr>
          <p:cNvPr id="101" name="Google Shape;101;p89"/>
          <p:cNvSpPr txBox="1">
            <a:spLocks noGrp="1"/>
          </p:cNvSpPr>
          <p:nvPr>
            <p:ph type="title"/>
          </p:nvPr>
        </p:nvSpPr>
        <p:spPr>
          <a:xfrm>
            <a:off x="931366" y="609600"/>
            <a:ext cx="8094135"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89"/>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280"/>
              <a:buFont typeface="Trebuchet MS"/>
              <a:buNone/>
              <a:defRPr sz="1600">
                <a:solidFill>
                  <a:srgbClr val="7F7F7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03" name="Google Shape;103;p89"/>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4" name="Google Shape;104;p89"/>
          <p:cNvSpPr txBox="1">
            <a:spLocks noGrp="1"/>
          </p:cNvSpPr>
          <p:nvPr>
            <p:ph type="dt" idx="10"/>
          </p:nvPr>
        </p:nvSpPr>
        <p:spPr>
          <a:xfrm>
            <a:off x="7205133" y="604141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89"/>
          <p:cNvSpPr txBox="1">
            <a:spLocks noGrp="1"/>
          </p:cNvSpPr>
          <p:nvPr>
            <p:ph type="ftr" idx="11"/>
          </p:nvPr>
        </p:nvSpPr>
        <p:spPr>
          <a:xfrm>
            <a:off x="677335" y="604141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89"/>
          <p:cNvSpPr txBox="1">
            <a:spLocks noGrp="1"/>
          </p:cNvSpPr>
          <p:nvPr>
            <p:ph type="sldNum" idx="12"/>
          </p:nvPr>
        </p:nvSpPr>
        <p:spPr>
          <a:xfrm>
            <a:off x="8590665" y="604141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
        <p:nvSpPr>
          <p:cNvPr id="107" name="Google Shape;107;p89"/>
          <p:cNvSpPr txBox="1"/>
          <p:nvPr/>
        </p:nvSpPr>
        <p:spPr>
          <a:xfrm>
            <a:off x="541871"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NZ" sz="8000" b="0" i="0" u="none" strike="noStrike" cap="none">
                <a:solidFill>
                  <a:srgbClr val="BFE47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8" name="Google Shape;108;p89"/>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NZ" sz="8000" b="0" i="0" u="none" strike="noStrike" cap="none">
                <a:solidFill>
                  <a:srgbClr val="BFE471"/>
                </a:solidFill>
                <a:latin typeface="Arial"/>
                <a:ea typeface="Arial"/>
                <a:cs typeface="Arial"/>
                <a:sym typeface="Arial"/>
              </a:rPr>
              <a:t>”</a:t>
            </a:r>
            <a:endParaRPr sz="1800" b="0" i="0" u="none" strike="noStrike" cap="none">
              <a:solidFill>
                <a:srgbClr val="BFE47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90"/>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90"/>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2" name="Google Shape;112;p90"/>
          <p:cNvSpPr txBox="1">
            <a:spLocks noGrp="1"/>
          </p:cNvSpPr>
          <p:nvPr>
            <p:ph type="dt" idx="10"/>
          </p:nvPr>
        </p:nvSpPr>
        <p:spPr>
          <a:xfrm>
            <a:off x="7205133" y="604141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90"/>
          <p:cNvSpPr txBox="1">
            <a:spLocks noGrp="1"/>
          </p:cNvSpPr>
          <p:nvPr>
            <p:ph type="ftr" idx="11"/>
          </p:nvPr>
        </p:nvSpPr>
        <p:spPr>
          <a:xfrm>
            <a:off x="677335" y="604141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90"/>
          <p:cNvSpPr txBox="1">
            <a:spLocks noGrp="1"/>
          </p:cNvSpPr>
          <p:nvPr>
            <p:ph type="sldNum" idx="12"/>
          </p:nvPr>
        </p:nvSpPr>
        <p:spPr>
          <a:xfrm>
            <a:off x="8590665" y="604141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91"/>
          <p:cNvSpPr txBox="1">
            <a:spLocks noGrp="1"/>
          </p:cNvSpPr>
          <p:nvPr>
            <p:ph type="title"/>
          </p:nvPr>
        </p:nvSpPr>
        <p:spPr>
          <a:xfrm>
            <a:off x="931366" y="609600"/>
            <a:ext cx="8094135"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91"/>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rgbClr val="3F3F3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18" name="Google Shape;118;p91"/>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9" name="Google Shape;119;p91"/>
          <p:cNvSpPr txBox="1">
            <a:spLocks noGrp="1"/>
          </p:cNvSpPr>
          <p:nvPr>
            <p:ph type="dt" idx="10"/>
          </p:nvPr>
        </p:nvSpPr>
        <p:spPr>
          <a:xfrm>
            <a:off x="7205133" y="604141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91"/>
          <p:cNvSpPr txBox="1">
            <a:spLocks noGrp="1"/>
          </p:cNvSpPr>
          <p:nvPr>
            <p:ph type="ftr" idx="11"/>
          </p:nvPr>
        </p:nvSpPr>
        <p:spPr>
          <a:xfrm>
            <a:off x="677335" y="604141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91"/>
          <p:cNvSpPr txBox="1">
            <a:spLocks noGrp="1"/>
          </p:cNvSpPr>
          <p:nvPr>
            <p:ph type="sldNum" idx="12"/>
          </p:nvPr>
        </p:nvSpPr>
        <p:spPr>
          <a:xfrm>
            <a:off x="8590665" y="604141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
        <p:nvSpPr>
          <p:cNvPr id="122" name="Google Shape;122;p91"/>
          <p:cNvSpPr txBox="1"/>
          <p:nvPr/>
        </p:nvSpPr>
        <p:spPr>
          <a:xfrm>
            <a:off x="541871"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NZ" sz="8000" b="0" i="0" u="none" strike="noStrike" cap="none">
                <a:solidFill>
                  <a:srgbClr val="BFE47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3" name="Google Shape;123;p91"/>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NZ" sz="8000" b="0" i="0" u="none" strike="noStrike" cap="none">
                <a:solidFill>
                  <a:srgbClr val="BFE47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4"/>
        <p:cNvGrpSpPr/>
        <p:nvPr/>
      </p:nvGrpSpPr>
      <p:grpSpPr>
        <a:xfrm>
          <a:off x="0" y="0"/>
          <a:ext cx="0" cy="0"/>
          <a:chOff x="0" y="0"/>
          <a:chExt cx="0" cy="0"/>
        </a:xfrm>
      </p:grpSpPr>
      <p:sp>
        <p:nvSpPr>
          <p:cNvPr id="125" name="Google Shape;125;p92"/>
          <p:cNvSpPr txBox="1">
            <a:spLocks noGrp="1"/>
          </p:cNvSpPr>
          <p:nvPr>
            <p:ph type="title"/>
          </p:nvPr>
        </p:nvSpPr>
        <p:spPr>
          <a:xfrm>
            <a:off x="685801" y="609600"/>
            <a:ext cx="8588203"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92"/>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chemeClr val="accent1"/>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27" name="Google Shape;127;p92"/>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28" name="Google Shape;128;p92"/>
          <p:cNvSpPr txBox="1">
            <a:spLocks noGrp="1"/>
          </p:cNvSpPr>
          <p:nvPr>
            <p:ph type="dt" idx="10"/>
          </p:nvPr>
        </p:nvSpPr>
        <p:spPr>
          <a:xfrm>
            <a:off x="7205133" y="604141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92"/>
          <p:cNvSpPr txBox="1">
            <a:spLocks noGrp="1"/>
          </p:cNvSpPr>
          <p:nvPr>
            <p:ph type="ftr" idx="11"/>
          </p:nvPr>
        </p:nvSpPr>
        <p:spPr>
          <a:xfrm>
            <a:off x="677335" y="604141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92"/>
          <p:cNvSpPr txBox="1">
            <a:spLocks noGrp="1"/>
          </p:cNvSpPr>
          <p:nvPr>
            <p:ph type="sldNum" idx="12"/>
          </p:nvPr>
        </p:nvSpPr>
        <p:spPr>
          <a:xfrm>
            <a:off x="8590665" y="604141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70"/>
          <p:cNvGrpSpPr/>
          <p:nvPr/>
        </p:nvGrpSpPr>
        <p:grpSpPr>
          <a:xfrm>
            <a:off x="0" y="-8467"/>
            <a:ext cx="12192000" cy="6866467"/>
            <a:chOff x="0" y="-8467"/>
            <a:chExt cx="12192000" cy="6866467"/>
          </a:xfrm>
        </p:grpSpPr>
        <p:cxnSp>
          <p:nvCxnSpPr>
            <p:cNvPr id="11" name="Google Shape;11;p70"/>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 name="Google Shape;12;p70"/>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3" name="Google Shape;13;p70"/>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019"/>
              </a:schemeClr>
            </a:solidFill>
            <a:ln>
              <a:noFill/>
            </a:ln>
          </p:spPr>
        </p:sp>
        <p:sp>
          <p:nvSpPr>
            <p:cNvPr id="14" name="Google Shape;14;p70"/>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70"/>
            <p:cNvSpPr/>
            <p:nvPr/>
          </p:nvSpPr>
          <p:spPr>
            <a:xfrm>
              <a:off x="8932333" y="3048000"/>
              <a:ext cx="3259667" cy="3810000"/>
            </a:xfrm>
            <a:prstGeom prst="triangle">
              <a:avLst>
                <a:gd name="adj" fmla="val 100000"/>
              </a:avLst>
            </a:prstGeom>
            <a:solidFill>
              <a:schemeClr val="accent2">
                <a:alpha val="7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70"/>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019"/>
              </a:srgbClr>
            </a:solidFill>
            <a:ln>
              <a:noFill/>
            </a:ln>
          </p:spPr>
        </p:sp>
        <p:sp>
          <p:nvSpPr>
            <p:cNvPr id="17" name="Google Shape;17;p70"/>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019"/>
              </a:srgbClr>
            </a:solidFill>
            <a:ln>
              <a:noFill/>
            </a:ln>
          </p:spPr>
        </p:sp>
        <p:sp>
          <p:nvSpPr>
            <p:cNvPr id="18" name="Google Shape;18;p70"/>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3921"/>
              </a:schemeClr>
            </a:solidFill>
            <a:ln>
              <a:noFill/>
            </a:ln>
          </p:spPr>
        </p:sp>
        <p:sp>
          <p:nvSpPr>
            <p:cNvPr id="19" name="Google Shape;19;p70"/>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70"/>
            <p:cNvSpPr/>
            <p:nvPr/>
          </p:nvSpPr>
          <p:spPr>
            <a:xfrm>
              <a:off x="0" y="4013200"/>
              <a:ext cx="448733" cy="2844800"/>
            </a:xfrm>
            <a:prstGeom prst="triangle">
              <a:avLst>
                <a:gd name="adj" fmla="val 0"/>
              </a:avLst>
            </a:prstGeom>
            <a:solidFill>
              <a:schemeClr val="accent1">
                <a:alpha val="8392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 name="Google Shape;21;p70"/>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2" name="Google Shape;22;p70"/>
          <p:cNvSpPr txBox="1">
            <a:spLocks noGrp="1"/>
          </p:cNvSpPr>
          <p:nvPr>
            <p:ph type="body" idx="1"/>
          </p:nvPr>
        </p:nvSpPr>
        <p:spPr>
          <a:xfrm>
            <a:off x="677335" y="2160590"/>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70"/>
          <p:cNvSpPr txBox="1">
            <a:spLocks noGrp="1"/>
          </p:cNvSpPr>
          <p:nvPr>
            <p:ph type="dt" idx="10"/>
          </p:nvPr>
        </p:nvSpPr>
        <p:spPr>
          <a:xfrm>
            <a:off x="7205133" y="6041412"/>
            <a:ext cx="91193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70"/>
          <p:cNvSpPr txBox="1">
            <a:spLocks noGrp="1"/>
          </p:cNvSpPr>
          <p:nvPr>
            <p:ph type="ftr" idx="11"/>
          </p:nvPr>
        </p:nvSpPr>
        <p:spPr>
          <a:xfrm>
            <a:off x="677335" y="6041412"/>
            <a:ext cx="62976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70"/>
          <p:cNvSpPr txBox="1">
            <a:spLocks noGrp="1"/>
          </p:cNvSpPr>
          <p:nvPr>
            <p:ph type="sldNum" idx="12"/>
          </p:nvPr>
        </p:nvSpPr>
        <p:spPr>
          <a:xfrm>
            <a:off x="8590665" y="6041412"/>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730" r:id="rId13"/>
    <p:sldLayoutId id="2147483731" r:id="rId14"/>
    <p:sldLayoutId id="214748373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2"/>
        <p:cNvGrpSpPr/>
        <p:nvPr/>
      </p:nvGrpSpPr>
      <p:grpSpPr>
        <a:xfrm>
          <a:off x="0" y="0"/>
          <a:ext cx="0" cy="0"/>
          <a:chOff x="0" y="0"/>
          <a:chExt cx="0" cy="0"/>
        </a:xfrm>
      </p:grpSpPr>
      <p:grpSp>
        <p:nvGrpSpPr>
          <p:cNvPr id="423" name="Google Shape;423;g259c024b6a9_0_591"/>
          <p:cNvGrpSpPr/>
          <p:nvPr/>
        </p:nvGrpSpPr>
        <p:grpSpPr>
          <a:xfrm>
            <a:off x="0" y="-8467"/>
            <a:ext cx="12192133" cy="6866580"/>
            <a:chOff x="0" y="-8467"/>
            <a:chExt cx="12192133" cy="6866580"/>
          </a:xfrm>
        </p:grpSpPr>
        <p:cxnSp>
          <p:nvCxnSpPr>
            <p:cNvPr id="424" name="Google Shape;424;g259c024b6a9_0_591"/>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425" name="Google Shape;425;g259c024b6a9_0_591"/>
            <p:cNvCxnSpPr/>
            <p:nvPr/>
          </p:nvCxnSpPr>
          <p:spPr>
            <a:xfrm flipH="1">
              <a:off x="7425125" y="3681413"/>
              <a:ext cx="4763700" cy="3176700"/>
            </a:xfrm>
            <a:prstGeom prst="straightConnector1">
              <a:avLst/>
            </a:prstGeom>
            <a:noFill/>
            <a:ln w="9525" cap="flat" cmpd="sng">
              <a:solidFill>
                <a:srgbClr val="D8D8D8"/>
              </a:solidFill>
              <a:prstDash val="solid"/>
              <a:round/>
              <a:headEnd type="none" w="sm" len="sm"/>
              <a:tailEnd type="none" w="sm" len="sm"/>
            </a:ln>
          </p:spPr>
        </p:cxnSp>
        <p:sp>
          <p:nvSpPr>
            <p:cNvPr id="426" name="Google Shape;426;g259c024b6a9_0_59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09"/>
              </a:schemeClr>
            </a:solidFill>
            <a:ln>
              <a:noFill/>
            </a:ln>
          </p:spPr>
        </p:sp>
        <p:sp>
          <p:nvSpPr>
            <p:cNvPr id="427" name="Google Shape;427;g259c024b6a9_0_591"/>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428" name="Google Shape;428;g259c024b6a9_0_591"/>
            <p:cNvSpPr/>
            <p:nvPr/>
          </p:nvSpPr>
          <p:spPr>
            <a:xfrm>
              <a:off x="8932333" y="3048000"/>
              <a:ext cx="3259800" cy="3810000"/>
            </a:xfrm>
            <a:prstGeom prst="triangle">
              <a:avLst>
                <a:gd name="adj" fmla="val 100000"/>
              </a:avLst>
            </a:prstGeom>
            <a:solidFill>
              <a:schemeClr val="accent2">
                <a:alpha val="71370"/>
              </a:scheme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g259c024b6a9_0_591"/>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410"/>
              </a:srgbClr>
            </a:solidFill>
            <a:ln>
              <a:noFill/>
            </a:ln>
          </p:spPr>
        </p:sp>
        <p:sp>
          <p:nvSpPr>
            <p:cNvPr id="430" name="Google Shape;430;g259c024b6a9_0_591"/>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410"/>
              </a:srgbClr>
            </a:solidFill>
            <a:ln>
              <a:noFill/>
            </a:ln>
          </p:spPr>
        </p:sp>
        <p:sp>
          <p:nvSpPr>
            <p:cNvPr id="431" name="Google Shape;431;g259c024b6a9_0_591"/>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310"/>
              </a:schemeClr>
            </a:solidFill>
            <a:ln>
              <a:noFill/>
            </a:ln>
          </p:spPr>
        </p:sp>
        <p:sp>
          <p:nvSpPr>
            <p:cNvPr id="432" name="Google Shape;432;g259c024b6a9_0_591"/>
            <p:cNvSpPr/>
            <p:nvPr/>
          </p:nvSpPr>
          <p:spPr>
            <a:xfrm>
              <a:off x="10371666" y="3589867"/>
              <a:ext cx="1817100" cy="3268200"/>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g259c024b6a9_0_591"/>
            <p:cNvSpPr/>
            <p:nvPr/>
          </p:nvSpPr>
          <p:spPr>
            <a:xfrm>
              <a:off x="0" y="4013200"/>
              <a:ext cx="448800" cy="2844900"/>
            </a:xfrm>
            <a:prstGeom prst="triangle">
              <a:avLst>
                <a:gd name="adj" fmla="val 0"/>
              </a:avLst>
            </a:prstGeom>
            <a:solidFill>
              <a:schemeClr val="accent1">
                <a:alpha val="84310"/>
              </a:scheme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34" name="Google Shape;434;g259c024b6a9_0_591"/>
          <p:cNvSpPr txBox="1">
            <a:spLocks noGrp="1"/>
          </p:cNvSpPr>
          <p:nvPr>
            <p:ph type="title"/>
          </p:nvPr>
        </p:nvSpPr>
        <p:spPr>
          <a:xfrm>
            <a:off x="677335" y="609600"/>
            <a:ext cx="8596800" cy="13209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435" name="Google Shape;435;g259c024b6a9_0_591"/>
          <p:cNvSpPr txBox="1">
            <a:spLocks noGrp="1"/>
          </p:cNvSpPr>
          <p:nvPr>
            <p:ph type="body" idx="1"/>
          </p:nvPr>
        </p:nvSpPr>
        <p:spPr>
          <a:xfrm>
            <a:off x="677335" y="2160590"/>
            <a:ext cx="8596800" cy="3880800"/>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436" name="Google Shape;436;g259c024b6a9_0_591"/>
          <p:cNvSpPr txBox="1">
            <a:spLocks noGrp="1"/>
          </p:cNvSpPr>
          <p:nvPr>
            <p:ph type="dt" idx="10"/>
          </p:nvPr>
        </p:nvSpPr>
        <p:spPr>
          <a:xfrm>
            <a:off x="7205133" y="6041412"/>
            <a:ext cx="912000" cy="3651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Clr>
                <a:srgbClr val="888888"/>
              </a:buClr>
              <a:buSzPts val="14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37" name="Google Shape;437;g259c024b6a9_0_591"/>
          <p:cNvSpPr txBox="1">
            <a:spLocks noGrp="1"/>
          </p:cNvSpPr>
          <p:nvPr>
            <p:ph type="ftr" idx="11"/>
          </p:nvPr>
        </p:nvSpPr>
        <p:spPr>
          <a:xfrm>
            <a:off x="677335" y="6041412"/>
            <a:ext cx="6297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38" name="Google Shape;438;g259c024b6a9_0_591"/>
          <p:cNvSpPr txBox="1">
            <a:spLocks noGrp="1"/>
          </p:cNvSpPr>
          <p:nvPr>
            <p:ph type="sldNum" idx="12"/>
          </p:nvPr>
        </p:nvSpPr>
        <p:spPr>
          <a:xfrm>
            <a:off x="8590665" y="6041412"/>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otcsupport@eonz.org.n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drive.google.com/file/d/1fqmUPo5l1-Znm6P3_KPWYNSnyZZKwbpy/view?usp=drive_link"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www.education.govt.nz/"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document/d/1jULu6uOj4e4T_cbJkhvXhVRXwCXYEB3R2RuJQ8Q0Wjs/view"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www.eonz.org.nz/eotc-management/eotc-management-zoom-ser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9" name="Google Shape;699;p1"/>
          <p:cNvSpPr txBox="1">
            <a:spLocks noGrp="1"/>
          </p:cNvSpPr>
          <p:nvPr>
            <p:ph type="ctrTitle"/>
          </p:nvPr>
        </p:nvSpPr>
        <p:spPr>
          <a:xfrm>
            <a:off x="1101999" y="1747203"/>
            <a:ext cx="8577072" cy="1646302"/>
          </a:xfrm>
          <a:prstGeom prst="rect">
            <a:avLst/>
          </a:prstGeom>
          <a:noFill/>
          <a:ln>
            <a:noFill/>
          </a:ln>
        </p:spPr>
        <p:txBody>
          <a:bodyPr spcFirstLastPara="1" wrap="square" lIns="91425" tIns="45700" rIns="91425" bIns="45700" anchor="b" anchorCtr="0">
            <a:noAutofit/>
          </a:bodyPr>
          <a:lstStyle/>
          <a:p>
            <a:pPr lvl="0" algn="ctr">
              <a:buSzPts val="3200"/>
            </a:pPr>
            <a:br>
              <a:rPr lang="en-NZ" sz="3200" dirty="0"/>
            </a:br>
            <a:br>
              <a:rPr lang="en-NZ" sz="3200" dirty="0"/>
            </a:br>
            <a:br>
              <a:rPr lang="en-NZ" sz="3200" dirty="0"/>
            </a:br>
            <a:br>
              <a:rPr lang="en-NZ" sz="3200" dirty="0"/>
            </a:br>
            <a:r>
              <a:rPr lang="en-NZ" sz="3200" dirty="0"/>
              <a:t>Working with providers &amp; can they waive their responsibilities</a:t>
            </a:r>
            <a:endParaRPr dirty="0"/>
          </a:p>
        </p:txBody>
      </p:sp>
      <p:sp>
        <p:nvSpPr>
          <p:cNvPr id="700" name="Google Shape;700;p1"/>
          <p:cNvSpPr txBox="1">
            <a:spLocks noGrp="1"/>
          </p:cNvSpPr>
          <p:nvPr>
            <p:ph type="subTitle" idx="1"/>
          </p:nvPr>
        </p:nvSpPr>
        <p:spPr>
          <a:xfrm>
            <a:off x="1507067" y="3655250"/>
            <a:ext cx="7766936" cy="1096899"/>
          </a:xfrm>
          <a:prstGeom prst="rect">
            <a:avLst/>
          </a:prstGeom>
          <a:noFill/>
          <a:ln>
            <a:noFill/>
          </a:ln>
        </p:spPr>
        <p:txBody>
          <a:bodyPr spcFirstLastPara="1" wrap="square" lIns="91425" tIns="45700" rIns="91425" bIns="45700" anchor="t" anchorCtr="0">
            <a:normAutofit/>
          </a:bodyPr>
          <a:lstStyle/>
          <a:p>
            <a:pPr marL="0" lvl="0" indent="0" algn="ctr" rtl="0">
              <a:lnSpc>
                <a:spcPct val="150000"/>
              </a:lnSpc>
              <a:spcBef>
                <a:spcPts val="0"/>
              </a:spcBef>
              <a:spcAft>
                <a:spcPts val="0"/>
              </a:spcAft>
              <a:buSzPct val="80000"/>
              <a:buNone/>
            </a:pPr>
            <a:r>
              <a:rPr lang="en-NZ" sz="1800" dirty="0"/>
              <a:t>Gemma Periam</a:t>
            </a:r>
          </a:p>
          <a:p>
            <a:pPr marL="0" lvl="0" indent="0" algn="ctr" rtl="0">
              <a:lnSpc>
                <a:spcPct val="150000"/>
              </a:lnSpc>
              <a:spcBef>
                <a:spcPts val="0"/>
              </a:spcBef>
              <a:spcAft>
                <a:spcPts val="0"/>
              </a:spcAft>
              <a:buSzPct val="80000"/>
              <a:buNone/>
            </a:pPr>
            <a:r>
              <a:rPr lang="en-NZ" dirty="0">
                <a:hlinkClick r:id="rId3"/>
              </a:rPr>
              <a:t>eotcsupport@eonz.org.nz</a:t>
            </a:r>
            <a:r>
              <a:rPr lang="en-NZ" dirty="0"/>
              <a:t> </a:t>
            </a:r>
            <a:endParaRPr dirty="0"/>
          </a:p>
        </p:txBody>
      </p:sp>
      <p:sp>
        <p:nvSpPr>
          <p:cNvPr id="703" name="Google Shape;703;p1"/>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Z"/>
              <a:t>1</a:t>
            </a:fld>
            <a:endParaRPr/>
          </a:p>
        </p:txBody>
      </p:sp>
      <p:pic>
        <p:nvPicPr>
          <p:cNvPr id="701" name="Google Shape;701;p1"/>
          <p:cNvPicPr preferRelativeResize="0"/>
          <p:nvPr/>
        </p:nvPicPr>
        <p:blipFill rotWithShape="1">
          <a:blip r:embed="rId4">
            <a:alphaModFix/>
          </a:blip>
          <a:srcRect/>
          <a:stretch/>
        </p:blipFill>
        <p:spPr>
          <a:xfrm>
            <a:off x="7290168" y="365718"/>
            <a:ext cx="1983835" cy="7368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g12f19b867dd_0_0"/>
          <p:cNvSpPr txBox="1">
            <a:spLocks noGrp="1"/>
          </p:cNvSpPr>
          <p:nvPr>
            <p:ph type="title"/>
          </p:nvPr>
        </p:nvSpPr>
        <p:spPr>
          <a:xfrm>
            <a:off x="677335" y="609600"/>
            <a:ext cx="8596800" cy="132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NZ" dirty="0"/>
              <a:t>Waivers</a:t>
            </a:r>
            <a:endParaRPr dirty="0"/>
          </a:p>
        </p:txBody>
      </p:sp>
      <p:sp>
        <p:nvSpPr>
          <p:cNvPr id="533" name="Google Shape;533;g12f19b867dd_0_0"/>
          <p:cNvSpPr txBox="1">
            <a:spLocks noGrp="1"/>
          </p:cNvSpPr>
          <p:nvPr>
            <p:ph type="body" idx="1"/>
          </p:nvPr>
        </p:nvSpPr>
        <p:spPr>
          <a:xfrm>
            <a:off x="677335" y="2160590"/>
            <a:ext cx="8596800" cy="3880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200"/>
              <a:buNone/>
            </a:pPr>
            <a:r>
              <a:rPr lang="en-NZ" sz="2400" dirty="0"/>
              <a:t>Discuss in a small group. What examples have you seen where providers have waived responsibility, or said “we do not take responsibility for…”?</a:t>
            </a:r>
          </a:p>
          <a:p>
            <a:pPr marL="0" lvl="0" indent="0" algn="l" rtl="0">
              <a:lnSpc>
                <a:spcPct val="90000"/>
              </a:lnSpc>
              <a:spcBef>
                <a:spcPts val="1000"/>
              </a:spcBef>
              <a:spcAft>
                <a:spcPts val="0"/>
              </a:spcAft>
              <a:buSzPts val="1200"/>
              <a:buNone/>
            </a:pPr>
            <a:endParaRPr lang="en-NZ" sz="2400" dirty="0"/>
          </a:p>
          <a:p>
            <a:pPr>
              <a:lnSpc>
                <a:spcPct val="107000"/>
              </a:lnSpc>
              <a:spcAft>
                <a:spcPts val="600"/>
              </a:spcAft>
            </a:pPr>
            <a:r>
              <a:rPr lang="en-NZ" b="1" kern="100" dirty="0">
                <a:solidFill>
                  <a:srgbClr val="156082"/>
                </a:solidFill>
                <a:latin typeface="Aptos" panose="020B0004020202020204" pitchFamily="34" charset="0"/>
                <a:ea typeface="Aptos" panose="020B0004020202020204" pitchFamily="34" charset="0"/>
                <a:cs typeface="Times New Roman" panose="02020603050405020304" pitchFamily="18" charset="0"/>
              </a:rPr>
              <a:t>“NZ law doesn’t allow an operator to contract out of their responsibilities. Use of terms such as ‘waiver’ or ‘release’ give the appearance that the operator won’t take the responsibility for client safety that they’re legally required to do.” (Stu Allan, Chairperson, Register of Safety Auditors (ROSA))</a:t>
            </a:r>
            <a:endParaRPr lang="en-NZ" b="1" kern="100" dirty="0">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90000"/>
              </a:lnSpc>
              <a:spcBef>
                <a:spcPts val="1000"/>
              </a:spcBef>
              <a:spcAft>
                <a:spcPts val="0"/>
              </a:spcAft>
              <a:buSzPts val="1200"/>
              <a:buNone/>
            </a:pPr>
            <a:r>
              <a:rPr lang="en-NZ" sz="2400" dirty="0"/>
              <a:t>Refer: </a:t>
            </a:r>
            <a:r>
              <a:rPr lang="en-NZ" sz="2400"/>
              <a:t>EOTC Coordinator Update – Term 1 2024.</a:t>
            </a:r>
            <a:endParaRPr sz="2400" dirty="0"/>
          </a:p>
          <a:p>
            <a:pPr marL="342900" lvl="0" indent="-266700" algn="l" rtl="0">
              <a:lnSpc>
                <a:spcPct val="90000"/>
              </a:lnSpc>
              <a:spcBef>
                <a:spcPts val="1000"/>
              </a:spcBef>
              <a:spcAft>
                <a:spcPts val="0"/>
              </a:spcAft>
              <a:buSzPts val="1200"/>
              <a:buNone/>
            </a:pPr>
            <a:endParaRPr sz="1500" dirty="0"/>
          </a:p>
        </p:txBody>
      </p:sp>
      <p:sp>
        <p:nvSpPr>
          <p:cNvPr id="534" name="Google Shape;534;g12f19b867dd_0_0"/>
          <p:cNvSpPr txBox="1">
            <a:spLocks noGrp="1"/>
          </p:cNvSpPr>
          <p:nvPr>
            <p:ph type="ftr" idx="11"/>
          </p:nvPr>
        </p:nvSpPr>
        <p:spPr>
          <a:xfrm>
            <a:off x="677335" y="6041412"/>
            <a:ext cx="6297600" cy="36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NZ"/>
              <a:t>An EONZ initiative with support from the Ministry of Education</a:t>
            </a:r>
            <a:endParaRPr/>
          </a:p>
        </p:txBody>
      </p:sp>
      <p:sp>
        <p:nvSpPr>
          <p:cNvPr id="535" name="Google Shape;535;g12f19b867dd_0_0"/>
          <p:cNvSpPr txBox="1">
            <a:spLocks noGrp="1"/>
          </p:cNvSpPr>
          <p:nvPr>
            <p:ph type="sldNum" idx="12"/>
          </p:nvPr>
        </p:nvSpPr>
        <p:spPr>
          <a:xfrm>
            <a:off x="8590665" y="6041412"/>
            <a:ext cx="683400" cy="3651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NZ"/>
              <a:t>10</a:t>
            </a:fld>
            <a:endParaRPr/>
          </a:p>
        </p:txBody>
      </p:sp>
      <p:pic>
        <p:nvPicPr>
          <p:cNvPr id="536" name="Google Shape;536;g12f19b867dd_0_0"/>
          <p:cNvPicPr preferRelativeResize="0"/>
          <p:nvPr/>
        </p:nvPicPr>
        <p:blipFill rotWithShape="1">
          <a:blip r:embed="rId3">
            <a:alphaModFix/>
          </a:blip>
          <a:srcRect/>
          <a:stretch/>
        </p:blipFill>
        <p:spPr>
          <a:xfrm>
            <a:off x="10395458" y="161213"/>
            <a:ext cx="1639869" cy="609094"/>
          </a:xfrm>
          <a:prstGeom prst="rect">
            <a:avLst/>
          </a:prstGeom>
          <a:noFill/>
          <a:ln>
            <a:noFill/>
          </a:ln>
        </p:spPr>
      </p:pic>
    </p:spTree>
    <p:extLst>
      <p:ext uri="{BB962C8B-B14F-4D97-AF65-F5344CB8AC3E}">
        <p14:creationId xmlns:p14="http://schemas.microsoft.com/office/powerpoint/2010/main" val="229733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3"/>
        <p:cNvGrpSpPr/>
        <p:nvPr/>
      </p:nvGrpSpPr>
      <p:grpSpPr>
        <a:xfrm>
          <a:off x="0" y="0"/>
          <a:ext cx="0" cy="0"/>
          <a:chOff x="0" y="0"/>
          <a:chExt cx="0" cy="0"/>
        </a:xfrm>
      </p:grpSpPr>
      <p:pic>
        <p:nvPicPr>
          <p:cNvPr id="1474" name="Google Shape;1474;g258bc616b96_0_144"/>
          <p:cNvPicPr preferRelativeResize="0"/>
          <p:nvPr/>
        </p:nvPicPr>
        <p:blipFill>
          <a:blip r:embed="rId3">
            <a:alphaModFix/>
          </a:blip>
          <a:stretch>
            <a:fillRect/>
          </a:stretch>
        </p:blipFill>
        <p:spPr>
          <a:xfrm>
            <a:off x="2763508" y="301700"/>
            <a:ext cx="6462971" cy="646297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0"/>
        <p:cNvGrpSpPr/>
        <p:nvPr/>
      </p:nvGrpSpPr>
      <p:grpSpPr>
        <a:xfrm>
          <a:off x="0" y="0"/>
          <a:ext cx="0" cy="0"/>
          <a:chOff x="0" y="0"/>
          <a:chExt cx="0" cy="0"/>
        </a:xfrm>
      </p:grpSpPr>
      <p:sp>
        <p:nvSpPr>
          <p:cNvPr id="1491" name="Google Shape;1491;p57"/>
          <p:cNvSpPr txBox="1">
            <a:spLocks noGrp="1"/>
          </p:cNvSpPr>
          <p:nvPr>
            <p:ph type="sldNum" idx="12"/>
          </p:nvPr>
        </p:nvSpPr>
        <p:spPr>
          <a:xfrm>
            <a:off x="8590665" y="6041412"/>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Z">
                <a:solidFill>
                  <a:srgbClr val="90C226"/>
                </a:solidFill>
              </a:rPr>
              <a:t>12</a:t>
            </a:fld>
            <a:endParaRPr>
              <a:solidFill>
                <a:srgbClr val="90C226"/>
              </a:solidFill>
            </a:endParaRPr>
          </a:p>
        </p:txBody>
      </p:sp>
      <p:pic>
        <p:nvPicPr>
          <p:cNvPr id="1492" name="Google Shape;1492;p57"/>
          <p:cNvPicPr preferRelativeResize="0"/>
          <p:nvPr/>
        </p:nvPicPr>
        <p:blipFill rotWithShape="1">
          <a:blip r:embed="rId3">
            <a:alphaModFix/>
          </a:blip>
          <a:srcRect/>
          <a:stretch/>
        </p:blipFill>
        <p:spPr>
          <a:xfrm>
            <a:off x="1178065" y="1484437"/>
            <a:ext cx="8337769" cy="396044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1960"/>
              </a:srgbClr>
            </a:outerShdw>
          </a:effectLst>
        </p:spPr>
      </p:pic>
      <p:sp>
        <p:nvSpPr>
          <p:cNvPr id="1493" name="Google Shape;1493;p57"/>
          <p:cNvSpPr txBox="1"/>
          <p:nvPr/>
        </p:nvSpPr>
        <p:spPr>
          <a:xfrm>
            <a:off x="2013857" y="492629"/>
            <a:ext cx="63246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NZ" sz="3600" b="1" i="0" u="none" strike="noStrike" cap="none">
                <a:solidFill>
                  <a:schemeClr val="accent1"/>
                </a:solidFill>
                <a:latin typeface="Trebuchet MS"/>
                <a:ea typeface="Trebuchet MS"/>
                <a:cs typeface="Trebuchet MS"/>
                <a:sym typeface="Trebuchet MS"/>
              </a:rPr>
              <a:t>“More food for thought...”</a:t>
            </a:r>
            <a:endParaRPr sz="1400" b="0" i="0" u="none" strike="noStrike" cap="none">
              <a:solidFill>
                <a:srgbClr val="000000"/>
              </a:solidFill>
              <a:latin typeface="Arial"/>
              <a:ea typeface="Arial"/>
              <a:cs typeface="Arial"/>
              <a:sym typeface="Arial"/>
            </a:endParaRPr>
          </a:p>
        </p:txBody>
      </p:sp>
      <p:pic>
        <p:nvPicPr>
          <p:cNvPr id="1494" name="Google Shape;1494;p57"/>
          <p:cNvPicPr preferRelativeResize="0"/>
          <p:nvPr/>
        </p:nvPicPr>
        <p:blipFill rotWithShape="1">
          <a:blip r:embed="rId4">
            <a:alphaModFix/>
          </a:blip>
          <a:srcRect/>
          <a:stretch/>
        </p:blipFill>
        <p:spPr>
          <a:xfrm>
            <a:off x="600851" y="6174327"/>
            <a:ext cx="868162" cy="322460"/>
          </a:xfrm>
          <a:prstGeom prst="rect">
            <a:avLst/>
          </a:prstGeom>
          <a:noFill/>
          <a:ln>
            <a:noFill/>
          </a:ln>
        </p:spPr>
      </p:pic>
      <p:sp>
        <p:nvSpPr>
          <p:cNvPr id="1495" name="Google Shape;1495;p57"/>
          <p:cNvSpPr txBox="1">
            <a:spLocks noGrp="1"/>
          </p:cNvSpPr>
          <p:nvPr>
            <p:ph type="ftr" idx="11"/>
          </p:nvPr>
        </p:nvSpPr>
        <p:spPr>
          <a:xfrm>
            <a:off x="1644360" y="6041412"/>
            <a:ext cx="62976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NZ"/>
              <a:t>An EONZ initiative with support from the Ministry of Education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g258bc616b96_0_0"/>
          <p:cNvSpPr txBox="1">
            <a:spLocks noGrp="1"/>
          </p:cNvSpPr>
          <p:nvPr>
            <p:ph type="title"/>
          </p:nvPr>
        </p:nvSpPr>
        <p:spPr>
          <a:xfrm>
            <a:off x="677271" y="516175"/>
            <a:ext cx="8596800" cy="1320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accent1"/>
              </a:buClr>
              <a:buSzPts val="3600"/>
              <a:buFont typeface="Trebuchet MS"/>
              <a:buNone/>
            </a:pPr>
            <a:r>
              <a:rPr lang="en-NZ"/>
              <a:t>Karakia</a:t>
            </a:r>
            <a:endParaRPr>
              <a:solidFill>
                <a:srgbClr val="FF0000"/>
              </a:solidFill>
            </a:endParaRPr>
          </a:p>
        </p:txBody>
      </p:sp>
      <p:sp>
        <p:nvSpPr>
          <p:cNvPr id="720" name="Google Shape;720;g258bc616b96_0_0"/>
          <p:cNvSpPr txBox="1">
            <a:spLocks noGrp="1"/>
          </p:cNvSpPr>
          <p:nvPr>
            <p:ph type="body" idx="1"/>
          </p:nvPr>
        </p:nvSpPr>
        <p:spPr>
          <a:xfrm>
            <a:off x="667366" y="1488613"/>
            <a:ext cx="8596800" cy="4759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920"/>
              <a:buNone/>
            </a:pPr>
            <a:endParaRPr sz="2400"/>
          </a:p>
          <a:p>
            <a:pPr marL="0" lvl="0" indent="0" algn="l" rtl="0">
              <a:lnSpc>
                <a:spcPct val="100000"/>
              </a:lnSpc>
              <a:spcBef>
                <a:spcPts val="1000"/>
              </a:spcBef>
              <a:spcAft>
                <a:spcPts val="0"/>
              </a:spcAft>
              <a:buSzPts val="1920"/>
              <a:buNone/>
            </a:pPr>
            <a:endParaRPr sz="2400"/>
          </a:p>
          <a:p>
            <a:pPr marL="342900" lvl="0" indent="-220980" algn="l" rtl="0">
              <a:lnSpc>
                <a:spcPct val="100000"/>
              </a:lnSpc>
              <a:spcBef>
                <a:spcPts val="1000"/>
              </a:spcBef>
              <a:spcAft>
                <a:spcPts val="0"/>
              </a:spcAft>
              <a:buSzPts val="1920"/>
              <a:buNone/>
            </a:pPr>
            <a:endParaRPr sz="2400"/>
          </a:p>
          <a:p>
            <a:pPr marL="0" lvl="0" indent="0" algn="l" rtl="0">
              <a:lnSpc>
                <a:spcPct val="100000"/>
              </a:lnSpc>
              <a:spcBef>
                <a:spcPts val="1000"/>
              </a:spcBef>
              <a:spcAft>
                <a:spcPts val="0"/>
              </a:spcAft>
              <a:buSzPts val="1440"/>
              <a:buNone/>
            </a:pPr>
            <a:endParaRPr/>
          </a:p>
        </p:txBody>
      </p:sp>
      <p:sp>
        <p:nvSpPr>
          <p:cNvPr id="721" name="Google Shape;721;g258bc616b96_0_0"/>
          <p:cNvSpPr txBox="1">
            <a:spLocks noGrp="1"/>
          </p:cNvSpPr>
          <p:nvPr>
            <p:ph type="ftr" idx="11"/>
          </p:nvPr>
        </p:nvSpPr>
        <p:spPr>
          <a:xfrm>
            <a:off x="0" y="6492875"/>
            <a:ext cx="99315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NZ"/>
              <a:t>EONZ Professional Learning Development for schools</a:t>
            </a:r>
            <a:endParaRPr/>
          </a:p>
        </p:txBody>
      </p:sp>
      <p:sp>
        <p:nvSpPr>
          <p:cNvPr id="722" name="Google Shape;722;g258bc616b96_0_0"/>
          <p:cNvSpPr txBox="1">
            <a:spLocks noGrp="1"/>
          </p:cNvSpPr>
          <p:nvPr>
            <p:ph type="sldNum" idx="12"/>
          </p:nvPr>
        </p:nvSpPr>
        <p:spPr>
          <a:xfrm>
            <a:off x="8590665" y="6041412"/>
            <a:ext cx="683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NZ"/>
              <a:t>2</a:t>
            </a:fld>
            <a:endParaRPr/>
          </a:p>
        </p:txBody>
      </p:sp>
      <p:pic>
        <p:nvPicPr>
          <p:cNvPr id="723" name="Google Shape;723;g258bc616b96_0_0"/>
          <p:cNvPicPr preferRelativeResize="0"/>
          <p:nvPr/>
        </p:nvPicPr>
        <p:blipFill rotWithShape="1">
          <a:blip r:embed="rId3">
            <a:alphaModFix/>
          </a:blip>
          <a:srcRect/>
          <a:stretch/>
        </p:blipFill>
        <p:spPr>
          <a:xfrm>
            <a:off x="10395458" y="161213"/>
            <a:ext cx="1639869" cy="609094"/>
          </a:xfrm>
          <a:prstGeom prst="rect">
            <a:avLst/>
          </a:prstGeom>
          <a:noFill/>
          <a:ln>
            <a:noFill/>
          </a:ln>
        </p:spPr>
      </p:pic>
      <p:pic>
        <p:nvPicPr>
          <p:cNvPr id="724" name="Google Shape;724;g258bc616b96_0_0"/>
          <p:cNvPicPr preferRelativeResize="0"/>
          <p:nvPr/>
        </p:nvPicPr>
        <p:blipFill>
          <a:blip r:embed="rId4">
            <a:alphaModFix/>
          </a:blip>
          <a:stretch>
            <a:fillRect/>
          </a:stretch>
        </p:blipFill>
        <p:spPr>
          <a:xfrm>
            <a:off x="373825" y="1050000"/>
            <a:ext cx="11049748" cy="55248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6"/>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accent1"/>
              </a:buClr>
              <a:buSzPts val="3600"/>
              <a:buFont typeface="Trebuchet MS"/>
              <a:buNone/>
            </a:pPr>
            <a:r>
              <a:rPr lang="en-NZ" dirty="0"/>
              <a:t>Engaging external providers</a:t>
            </a:r>
            <a:endParaRPr dirty="0"/>
          </a:p>
        </p:txBody>
      </p:sp>
      <p:sp>
        <p:nvSpPr>
          <p:cNvPr id="758" name="Google Shape;758;p6"/>
          <p:cNvSpPr txBox="1">
            <a:spLocks noGrp="1"/>
          </p:cNvSpPr>
          <p:nvPr>
            <p:ph type="body" idx="1"/>
          </p:nvPr>
        </p:nvSpPr>
        <p:spPr>
          <a:xfrm>
            <a:off x="1330507" y="1815149"/>
            <a:ext cx="8596668" cy="3880773"/>
          </a:xfrm>
          <a:prstGeom prst="rect">
            <a:avLst/>
          </a:prstGeom>
          <a:noFill/>
          <a:ln>
            <a:noFill/>
          </a:ln>
        </p:spPr>
        <p:txBody>
          <a:bodyPr spcFirstLastPara="1" wrap="square" lIns="91425" tIns="45700" rIns="91425" bIns="45700" anchor="t" anchorCtr="0">
            <a:normAutofit/>
          </a:bodyPr>
          <a:lstStyle/>
          <a:p>
            <a:pPr marL="342900" indent="-336042">
              <a:lnSpc>
                <a:spcPct val="107000"/>
              </a:lnSpc>
              <a:spcBef>
                <a:spcPts val="0"/>
              </a:spcBef>
              <a:buSzPct val="59999"/>
              <a:buFont typeface="Noto Sans Symbols"/>
              <a:buChar char="∙"/>
            </a:pPr>
            <a:r>
              <a:rPr lang="en-NZ" sz="2400" b="1" dirty="0">
                <a:solidFill>
                  <a:srgbClr val="595959"/>
                </a:solidFill>
                <a:latin typeface="Calibri"/>
                <a:ea typeface="Calibri"/>
                <a:cs typeface="Calibri"/>
                <a:sym typeface="Calibri"/>
              </a:rPr>
              <a:t>When schools engage an external provider to </a:t>
            </a:r>
            <a:r>
              <a:rPr lang="en-NZ" sz="2400" b="1">
                <a:solidFill>
                  <a:srgbClr val="595959"/>
                </a:solidFill>
                <a:latin typeface="Calibri"/>
                <a:ea typeface="Calibri"/>
                <a:cs typeface="Calibri"/>
                <a:sym typeface="Calibri"/>
              </a:rPr>
              <a:t>deliver EOTC </a:t>
            </a:r>
            <a:r>
              <a:rPr lang="en-NZ" sz="2400" b="1" dirty="0">
                <a:solidFill>
                  <a:srgbClr val="595959"/>
                </a:solidFill>
                <a:latin typeface="Calibri"/>
                <a:ea typeface="Calibri"/>
                <a:cs typeface="Calibri"/>
                <a:sym typeface="Calibri"/>
              </a:rPr>
              <a:t>to their </a:t>
            </a:r>
            <a:r>
              <a:rPr lang="en-NZ" sz="2400" b="1" dirty="0" err="1">
                <a:solidFill>
                  <a:srgbClr val="595959"/>
                </a:solidFill>
                <a:latin typeface="Calibri"/>
                <a:ea typeface="Calibri"/>
                <a:cs typeface="Calibri"/>
                <a:sym typeface="Calibri"/>
              </a:rPr>
              <a:t>ākonga</a:t>
            </a:r>
            <a:r>
              <a:rPr lang="en-NZ" sz="2400" b="1" dirty="0">
                <a:solidFill>
                  <a:srgbClr val="595959"/>
                </a:solidFill>
                <a:latin typeface="Calibri"/>
                <a:ea typeface="Calibri"/>
                <a:cs typeface="Calibri"/>
                <a:sym typeface="Calibri"/>
              </a:rPr>
              <a:t>, both school and provider must be crystal clear on their respective and shared responsibilities.</a:t>
            </a:r>
            <a:endParaRPr lang="en-NZ" b="1" dirty="0">
              <a:solidFill>
                <a:srgbClr val="595959"/>
              </a:solidFill>
              <a:latin typeface="Calibri"/>
              <a:ea typeface="Calibri"/>
              <a:cs typeface="Calibri"/>
              <a:sym typeface="Calibri"/>
            </a:endParaRPr>
          </a:p>
          <a:p>
            <a:pPr marL="342900" lvl="0" indent="-251459" algn="l" rtl="0">
              <a:lnSpc>
                <a:spcPct val="100000"/>
              </a:lnSpc>
              <a:spcBef>
                <a:spcPts val="1000"/>
              </a:spcBef>
              <a:spcAft>
                <a:spcPts val="0"/>
              </a:spcAft>
              <a:buSzPct val="79999"/>
              <a:buNone/>
            </a:pPr>
            <a:endParaRPr dirty="0"/>
          </a:p>
        </p:txBody>
      </p:sp>
      <p:sp>
        <p:nvSpPr>
          <p:cNvPr id="759" name="Google Shape;759;p6"/>
          <p:cNvSpPr txBox="1">
            <a:spLocks noGrp="1"/>
          </p:cNvSpPr>
          <p:nvPr>
            <p:ph type="sldNum" idx="12"/>
          </p:nvPr>
        </p:nvSpPr>
        <p:spPr>
          <a:xfrm>
            <a:off x="8590665" y="6041412"/>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Z"/>
              <a:t>3</a:t>
            </a:fld>
            <a:endParaRPr/>
          </a:p>
        </p:txBody>
      </p:sp>
      <p:pic>
        <p:nvPicPr>
          <p:cNvPr id="760" name="Google Shape;760;p6"/>
          <p:cNvPicPr preferRelativeResize="0"/>
          <p:nvPr/>
        </p:nvPicPr>
        <p:blipFill rotWithShape="1">
          <a:blip r:embed="rId3">
            <a:alphaModFix/>
          </a:blip>
          <a:srcRect/>
          <a:stretch/>
        </p:blipFill>
        <p:spPr>
          <a:xfrm>
            <a:off x="10395458" y="161213"/>
            <a:ext cx="1639869" cy="609094"/>
          </a:xfrm>
          <a:prstGeom prst="rect">
            <a:avLst/>
          </a:prstGeom>
          <a:noFill/>
          <a:ln>
            <a:noFill/>
          </a:ln>
        </p:spPr>
      </p:pic>
      <p:sp>
        <p:nvSpPr>
          <p:cNvPr id="761" name="Google Shape;761;p6"/>
          <p:cNvSpPr txBox="1">
            <a:spLocks noGrp="1"/>
          </p:cNvSpPr>
          <p:nvPr>
            <p:ph type="ftr" idx="11"/>
          </p:nvPr>
        </p:nvSpPr>
        <p:spPr>
          <a:xfrm>
            <a:off x="677335" y="6041412"/>
            <a:ext cx="6297612"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NZ"/>
              <a:t>An EONZ initiative with support from the Ministry of Education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sp>
        <p:nvSpPr>
          <p:cNvPr id="1144" name="Google Shape;1144;p32"/>
          <p:cNvSpPr txBox="1">
            <a:spLocks noGrp="1"/>
          </p:cNvSpPr>
          <p:nvPr>
            <p:ph type="title"/>
          </p:nvPr>
        </p:nvSpPr>
        <p:spPr>
          <a:xfrm>
            <a:off x="573344" y="364618"/>
            <a:ext cx="8596668" cy="1826581"/>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accent1"/>
              </a:buClr>
              <a:buSzPts val="3600"/>
              <a:buFont typeface="Trebuchet MS"/>
              <a:buNone/>
            </a:pPr>
            <a:r>
              <a:rPr lang="en-NZ" sz="3600" dirty="0"/>
              <a:t>Having a safety culture</a:t>
            </a:r>
            <a:endParaRPr sz="3600" dirty="0"/>
          </a:p>
        </p:txBody>
      </p:sp>
      <p:sp>
        <p:nvSpPr>
          <p:cNvPr id="1145" name="Google Shape;1145;p32"/>
          <p:cNvSpPr txBox="1">
            <a:spLocks noGrp="1"/>
          </p:cNvSpPr>
          <p:nvPr>
            <p:ph type="body" idx="1"/>
          </p:nvPr>
        </p:nvSpPr>
        <p:spPr>
          <a:xfrm>
            <a:off x="213886" y="2626000"/>
            <a:ext cx="9654335" cy="3051319"/>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920"/>
              <a:buNone/>
            </a:pPr>
            <a:r>
              <a:rPr lang="en-NZ" sz="2400" u="sng" dirty="0"/>
              <a:t>Everyone</a:t>
            </a:r>
            <a:r>
              <a:rPr lang="en-NZ" sz="2400" dirty="0"/>
              <a:t> has responsibility for safety</a:t>
            </a:r>
            <a:endParaRPr dirty="0"/>
          </a:p>
          <a:p>
            <a:pPr marL="0" lvl="0" indent="0" algn="ctr" rtl="0">
              <a:lnSpc>
                <a:spcPct val="100000"/>
              </a:lnSpc>
              <a:spcBef>
                <a:spcPts val="1000"/>
              </a:spcBef>
              <a:spcAft>
                <a:spcPts val="0"/>
              </a:spcAft>
              <a:buSzPts val="1920"/>
              <a:buNone/>
            </a:pPr>
            <a:endParaRPr sz="2400" dirty="0"/>
          </a:p>
          <a:p>
            <a:pPr marL="0" lvl="0" indent="0" algn="ctr" rtl="0">
              <a:lnSpc>
                <a:spcPct val="100000"/>
              </a:lnSpc>
              <a:spcBef>
                <a:spcPts val="1000"/>
              </a:spcBef>
              <a:spcAft>
                <a:spcPts val="0"/>
              </a:spcAft>
              <a:buSzPts val="1920"/>
              <a:buNone/>
            </a:pPr>
            <a:r>
              <a:rPr lang="en-NZ" sz="2400" dirty="0"/>
              <a:t>Don’t think “Do I have a responsibility?” </a:t>
            </a:r>
          </a:p>
          <a:p>
            <a:pPr marL="0" lvl="0" indent="0" algn="ctr" rtl="0">
              <a:lnSpc>
                <a:spcPct val="100000"/>
              </a:lnSpc>
              <a:spcBef>
                <a:spcPts val="1000"/>
              </a:spcBef>
              <a:spcAft>
                <a:spcPts val="0"/>
              </a:spcAft>
              <a:buSzPts val="1920"/>
              <a:buNone/>
            </a:pPr>
            <a:r>
              <a:rPr lang="en-NZ" sz="2400" u="sng" dirty="0"/>
              <a:t>Think</a:t>
            </a:r>
            <a:r>
              <a:rPr lang="en-NZ" sz="2400" dirty="0"/>
              <a:t> “</a:t>
            </a:r>
            <a:r>
              <a:rPr lang="en-NZ" sz="2400" u="sng" dirty="0"/>
              <a:t>What is it I am responsible for</a:t>
            </a:r>
            <a:r>
              <a:rPr lang="en-NZ" sz="2400" dirty="0"/>
              <a:t>?”</a:t>
            </a:r>
            <a:endParaRPr dirty="0"/>
          </a:p>
          <a:p>
            <a:pPr marL="0" lvl="0" indent="0" algn="ctr" rtl="0">
              <a:lnSpc>
                <a:spcPct val="100000"/>
              </a:lnSpc>
              <a:spcBef>
                <a:spcPts val="1000"/>
              </a:spcBef>
              <a:spcAft>
                <a:spcPts val="0"/>
              </a:spcAft>
              <a:buSzPts val="1920"/>
              <a:buNone/>
            </a:pPr>
            <a:endParaRPr sz="2400" dirty="0"/>
          </a:p>
          <a:p>
            <a:pPr marL="0" lvl="0" indent="0" algn="ctr" rtl="0">
              <a:lnSpc>
                <a:spcPct val="100000"/>
              </a:lnSpc>
              <a:spcBef>
                <a:spcPts val="1000"/>
              </a:spcBef>
              <a:spcAft>
                <a:spcPts val="0"/>
              </a:spcAft>
              <a:buSzPts val="1920"/>
              <a:buNone/>
            </a:pPr>
            <a:r>
              <a:rPr lang="en-NZ" sz="2400" dirty="0"/>
              <a:t>Consult – Cooperate – Coordinate = COMMUNICATION</a:t>
            </a:r>
            <a:endParaRPr dirty="0"/>
          </a:p>
          <a:p>
            <a:pPr marL="0" lvl="0" indent="0" algn="ctr" rtl="0">
              <a:lnSpc>
                <a:spcPct val="100000"/>
              </a:lnSpc>
              <a:spcBef>
                <a:spcPts val="1000"/>
              </a:spcBef>
              <a:spcAft>
                <a:spcPts val="0"/>
              </a:spcAft>
              <a:buSzPts val="1920"/>
              <a:buNone/>
            </a:pPr>
            <a:endParaRPr sz="2400" dirty="0"/>
          </a:p>
          <a:p>
            <a:pPr marL="0" lvl="0" indent="0" algn="l" rtl="0">
              <a:lnSpc>
                <a:spcPct val="100000"/>
              </a:lnSpc>
              <a:spcBef>
                <a:spcPts val="1000"/>
              </a:spcBef>
              <a:spcAft>
                <a:spcPts val="0"/>
              </a:spcAft>
              <a:buSzPts val="1600"/>
              <a:buNone/>
            </a:pPr>
            <a:endParaRPr dirty="0"/>
          </a:p>
        </p:txBody>
      </p:sp>
      <p:sp>
        <p:nvSpPr>
          <p:cNvPr id="1146" name="Google Shape;1146;p32"/>
          <p:cNvSpPr txBox="1">
            <a:spLocks noGrp="1"/>
          </p:cNvSpPr>
          <p:nvPr>
            <p:ph type="sldNum" idx="12"/>
          </p:nvPr>
        </p:nvSpPr>
        <p:spPr>
          <a:xfrm>
            <a:off x="8590665" y="6041412"/>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Z">
                <a:solidFill>
                  <a:srgbClr val="90C226"/>
                </a:solidFill>
              </a:rPr>
              <a:t>4</a:t>
            </a:fld>
            <a:endParaRPr>
              <a:solidFill>
                <a:srgbClr val="90C226"/>
              </a:solidFill>
            </a:endParaRPr>
          </a:p>
        </p:txBody>
      </p:sp>
      <p:pic>
        <p:nvPicPr>
          <p:cNvPr id="1147" name="Google Shape;1147;p32"/>
          <p:cNvPicPr preferRelativeResize="0"/>
          <p:nvPr/>
        </p:nvPicPr>
        <p:blipFill rotWithShape="1">
          <a:blip r:embed="rId3">
            <a:alphaModFix/>
          </a:blip>
          <a:srcRect/>
          <a:stretch/>
        </p:blipFill>
        <p:spPr>
          <a:xfrm>
            <a:off x="10395458" y="161213"/>
            <a:ext cx="1639869" cy="609094"/>
          </a:xfrm>
          <a:prstGeom prst="rect">
            <a:avLst/>
          </a:prstGeom>
          <a:noFill/>
          <a:ln>
            <a:noFill/>
          </a:ln>
        </p:spPr>
      </p:pic>
      <p:sp>
        <p:nvSpPr>
          <p:cNvPr id="1148" name="Google Shape;1148;p32"/>
          <p:cNvSpPr txBox="1">
            <a:spLocks noGrp="1"/>
          </p:cNvSpPr>
          <p:nvPr>
            <p:ph type="ftr" idx="11"/>
          </p:nvPr>
        </p:nvSpPr>
        <p:spPr>
          <a:xfrm>
            <a:off x="677335" y="6041412"/>
            <a:ext cx="8090884"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NZ"/>
              <a:t>An EONZ initiative with support from the Ministry of Education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g12f19b867dd_0_0"/>
          <p:cNvSpPr txBox="1">
            <a:spLocks noGrp="1"/>
          </p:cNvSpPr>
          <p:nvPr>
            <p:ph type="title"/>
          </p:nvPr>
        </p:nvSpPr>
        <p:spPr>
          <a:xfrm>
            <a:off x="677335" y="609600"/>
            <a:ext cx="8596800" cy="132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NZ"/>
              <a:t>What are your arrangements with providers?</a:t>
            </a:r>
            <a:endParaRPr/>
          </a:p>
        </p:txBody>
      </p:sp>
      <p:sp>
        <p:nvSpPr>
          <p:cNvPr id="533" name="Google Shape;533;g12f19b867dd_0_0"/>
          <p:cNvSpPr txBox="1">
            <a:spLocks noGrp="1"/>
          </p:cNvSpPr>
          <p:nvPr>
            <p:ph type="body" idx="1"/>
          </p:nvPr>
        </p:nvSpPr>
        <p:spPr>
          <a:xfrm>
            <a:off x="677335" y="2160590"/>
            <a:ext cx="8596800" cy="3880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200"/>
              <a:buNone/>
            </a:pPr>
            <a:r>
              <a:rPr lang="en-NZ" sz="2400"/>
              <a:t>Task:</a:t>
            </a:r>
            <a:endParaRPr sz="2400"/>
          </a:p>
          <a:p>
            <a:pPr marL="457200" lvl="0" indent="-381000" algn="l" rtl="0">
              <a:lnSpc>
                <a:spcPct val="90000"/>
              </a:lnSpc>
              <a:spcBef>
                <a:spcPts val="1000"/>
              </a:spcBef>
              <a:spcAft>
                <a:spcPts val="0"/>
              </a:spcAft>
              <a:buSzPts val="2400"/>
              <a:buChar char="►"/>
            </a:pPr>
            <a:r>
              <a:rPr lang="en-NZ" sz="2400"/>
              <a:t>List all the EOTC Providers your school uses</a:t>
            </a:r>
            <a:endParaRPr sz="2400"/>
          </a:p>
          <a:p>
            <a:pPr marL="0" lvl="0" indent="0" algn="l" rtl="0">
              <a:lnSpc>
                <a:spcPct val="90000"/>
              </a:lnSpc>
              <a:spcBef>
                <a:spcPts val="1000"/>
              </a:spcBef>
              <a:spcAft>
                <a:spcPts val="0"/>
              </a:spcAft>
              <a:buSzPts val="1440"/>
              <a:buNone/>
            </a:pPr>
            <a:endParaRPr sz="2400"/>
          </a:p>
          <a:p>
            <a:pPr marL="457200" lvl="0" indent="-381000" algn="l" rtl="0">
              <a:lnSpc>
                <a:spcPct val="90000"/>
              </a:lnSpc>
              <a:spcBef>
                <a:spcPts val="1000"/>
              </a:spcBef>
              <a:spcAft>
                <a:spcPts val="0"/>
              </a:spcAft>
              <a:buSzPts val="2400"/>
              <a:buChar char="►"/>
            </a:pPr>
            <a:r>
              <a:rPr lang="en-NZ" sz="2400"/>
              <a:t>For each summarise the arrangements you have in place with them regarding your respective responsibilities for learning/instruction, supervision, and emergency response</a:t>
            </a:r>
            <a:endParaRPr sz="2400"/>
          </a:p>
          <a:p>
            <a:pPr marL="342900" lvl="0" indent="-266700" algn="l" rtl="0">
              <a:lnSpc>
                <a:spcPct val="90000"/>
              </a:lnSpc>
              <a:spcBef>
                <a:spcPts val="1000"/>
              </a:spcBef>
              <a:spcAft>
                <a:spcPts val="0"/>
              </a:spcAft>
              <a:buSzPts val="1200"/>
              <a:buNone/>
            </a:pPr>
            <a:endParaRPr sz="1500"/>
          </a:p>
        </p:txBody>
      </p:sp>
      <p:sp>
        <p:nvSpPr>
          <p:cNvPr id="534" name="Google Shape;534;g12f19b867dd_0_0"/>
          <p:cNvSpPr txBox="1">
            <a:spLocks noGrp="1"/>
          </p:cNvSpPr>
          <p:nvPr>
            <p:ph type="ftr" idx="11"/>
          </p:nvPr>
        </p:nvSpPr>
        <p:spPr>
          <a:xfrm>
            <a:off x="677335" y="6041412"/>
            <a:ext cx="6297600" cy="36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NZ"/>
              <a:t>An EONZ initiative with support from the Ministry of Education</a:t>
            </a:r>
            <a:endParaRPr/>
          </a:p>
        </p:txBody>
      </p:sp>
      <p:sp>
        <p:nvSpPr>
          <p:cNvPr id="535" name="Google Shape;535;g12f19b867dd_0_0"/>
          <p:cNvSpPr txBox="1">
            <a:spLocks noGrp="1"/>
          </p:cNvSpPr>
          <p:nvPr>
            <p:ph type="sldNum" idx="12"/>
          </p:nvPr>
        </p:nvSpPr>
        <p:spPr>
          <a:xfrm>
            <a:off x="8590665" y="6041412"/>
            <a:ext cx="683400" cy="3651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NZ"/>
              <a:t>5</a:t>
            </a:fld>
            <a:endParaRPr/>
          </a:p>
        </p:txBody>
      </p:sp>
      <p:pic>
        <p:nvPicPr>
          <p:cNvPr id="536" name="Google Shape;536;g12f19b867dd_0_0"/>
          <p:cNvPicPr preferRelativeResize="0"/>
          <p:nvPr/>
        </p:nvPicPr>
        <p:blipFill rotWithShape="1">
          <a:blip r:embed="rId3">
            <a:alphaModFix/>
          </a:blip>
          <a:srcRect/>
          <a:stretch/>
        </p:blipFill>
        <p:spPr>
          <a:xfrm>
            <a:off x="10395458" y="161213"/>
            <a:ext cx="1639869" cy="609094"/>
          </a:xfrm>
          <a:prstGeom prst="rect">
            <a:avLst/>
          </a:prstGeom>
          <a:noFill/>
          <a:ln>
            <a:noFill/>
          </a:ln>
        </p:spPr>
      </p:pic>
      <p:pic>
        <p:nvPicPr>
          <p:cNvPr id="537" name="Google Shape;537;g12f19b867dd_0_0"/>
          <p:cNvPicPr preferRelativeResize="0"/>
          <p:nvPr/>
        </p:nvPicPr>
        <p:blipFill rotWithShape="1">
          <a:blip r:embed="rId4">
            <a:alphaModFix/>
          </a:blip>
          <a:srcRect/>
          <a:stretch/>
        </p:blipFill>
        <p:spPr>
          <a:xfrm>
            <a:off x="8328628" y="922707"/>
            <a:ext cx="2613198" cy="2613198"/>
          </a:xfrm>
          <a:prstGeom prst="rect">
            <a:avLst/>
          </a:prstGeom>
          <a:noFill/>
          <a:ln>
            <a:noFill/>
          </a:ln>
        </p:spPr>
      </p:pic>
      <p:pic>
        <p:nvPicPr>
          <p:cNvPr id="538" name="Google Shape;538;g12f19b867dd_0_0"/>
          <p:cNvPicPr preferRelativeResize="0"/>
          <p:nvPr/>
        </p:nvPicPr>
        <p:blipFill rotWithShape="1">
          <a:blip r:embed="rId5">
            <a:alphaModFix/>
          </a:blip>
          <a:srcRect/>
          <a:stretch/>
        </p:blipFill>
        <p:spPr>
          <a:xfrm>
            <a:off x="9426403" y="3688305"/>
            <a:ext cx="2613197" cy="228219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sp>
        <p:nvSpPr>
          <p:cNvPr id="1239" name="Google Shape;1239;g2cfd6311869_0_0"/>
          <p:cNvSpPr txBox="1">
            <a:spLocks noGrp="1"/>
          </p:cNvSpPr>
          <p:nvPr>
            <p:ph type="title"/>
          </p:nvPr>
        </p:nvSpPr>
        <p:spPr>
          <a:xfrm>
            <a:off x="677335" y="609600"/>
            <a:ext cx="8596800"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NZ"/>
              <a:t>Dive!Tutukaka Lessons Learnt</a:t>
            </a:r>
            <a:endParaRPr/>
          </a:p>
          <a:p>
            <a:pPr marL="457200" lvl="0" indent="-457200" algn="l" rtl="0">
              <a:spcBef>
                <a:spcPts val="0"/>
              </a:spcBef>
              <a:spcAft>
                <a:spcPts val="0"/>
              </a:spcAft>
              <a:buSzPts val="3600"/>
              <a:buChar char="-"/>
            </a:pPr>
            <a:r>
              <a:rPr lang="en-NZ"/>
              <a:t>Working with Schools</a:t>
            </a:r>
            <a:endParaRPr/>
          </a:p>
        </p:txBody>
      </p:sp>
      <p:sp>
        <p:nvSpPr>
          <p:cNvPr id="1240" name="Google Shape;1240;g2cfd6311869_0_0"/>
          <p:cNvSpPr txBox="1">
            <a:spLocks noGrp="1"/>
          </p:cNvSpPr>
          <p:nvPr>
            <p:ph type="body" idx="1"/>
          </p:nvPr>
        </p:nvSpPr>
        <p:spPr>
          <a:xfrm>
            <a:off x="677335" y="2160590"/>
            <a:ext cx="8596800" cy="3880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NZ"/>
              <a:t>Dive!Tutukaka has been held accountable for their role in the Tararoa Area School incident</a:t>
            </a:r>
            <a:endParaRPr/>
          </a:p>
          <a:p>
            <a:pPr marL="0" lvl="0" indent="0" algn="l" rtl="0">
              <a:spcBef>
                <a:spcPts val="1000"/>
              </a:spcBef>
              <a:spcAft>
                <a:spcPts val="0"/>
              </a:spcAft>
              <a:buNone/>
            </a:pPr>
            <a:r>
              <a:rPr lang="en-NZ"/>
              <a:t>Lessons Learnt </a:t>
            </a:r>
            <a:r>
              <a:rPr lang="en-NZ" u="sng">
                <a:solidFill>
                  <a:schemeClr val="hlink"/>
                </a:solidFill>
                <a:hlinkClick r:id="rId3"/>
              </a:rPr>
              <a:t>video clip</a:t>
            </a:r>
            <a:r>
              <a:rPr lang="en-NZ"/>
              <a:t> provides a very good explanation of the shared responsibility requirement when schools and providers work together.</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1241" name="Google Shape;1241;g2cfd6311869_0_0"/>
          <p:cNvSpPr txBox="1">
            <a:spLocks noGrp="1"/>
          </p:cNvSpPr>
          <p:nvPr>
            <p:ph type="sldNum" idx="12"/>
          </p:nvPr>
        </p:nvSpPr>
        <p:spPr>
          <a:xfrm>
            <a:off x="8590665" y="6041412"/>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chemeClr val="accent1"/>
              </a:buClr>
              <a:buSzPts val="900"/>
              <a:buFont typeface="Trebuchet MS"/>
              <a:buNone/>
            </a:pPr>
            <a:fld id="{00000000-1234-1234-1234-123412341234}" type="slidenum">
              <a:rPr lang="en-NZ"/>
              <a:t>6</a:t>
            </a:fld>
            <a:endParaRPr/>
          </a:p>
        </p:txBody>
      </p:sp>
      <p:pic>
        <p:nvPicPr>
          <p:cNvPr id="1242" name="Google Shape;1242;g2cfd6311869_0_0"/>
          <p:cNvPicPr preferRelativeResize="0"/>
          <p:nvPr/>
        </p:nvPicPr>
        <p:blipFill>
          <a:blip r:embed="rId4">
            <a:alphaModFix/>
          </a:blip>
          <a:stretch>
            <a:fillRect/>
          </a:stretch>
        </p:blipFill>
        <p:spPr>
          <a:xfrm>
            <a:off x="677324" y="3730249"/>
            <a:ext cx="4285325" cy="2448075"/>
          </a:xfrm>
          <a:prstGeom prst="rect">
            <a:avLst/>
          </a:prstGeom>
          <a:noFill/>
          <a:ln>
            <a:noFill/>
          </a:ln>
        </p:spPr>
      </p:pic>
      <p:pic>
        <p:nvPicPr>
          <p:cNvPr id="1243" name="Google Shape;1243;g2cfd6311869_0_0"/>
          <p:cNvPicPr preferRelativeResize="0"/>
          <p:nvPr/>
        </p:nvPicPr>
        <p:blipFill>
          <a:blip r:embed="rId5">
            <a:alphaModFix/>
          </a:blip>
          <a:stretch>
            <a:fillRect/>
          </a:stretch>
        </p:blipFill>
        <p:spPr>
          <a:xfrm>
            <a:off x="5950663" y="3897013"/>
            <a:ext cx="4010025" cy="2114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1189" name="Google Shape;1189;p36"/>
          <p:cNvSpPr txBox="1">
            <a:spLocks noGrp="1"/>
          </p:cNvSpPr>
          <p:nvPr>
            <p:ph type="sldNum" idx="12"/>
          </p:nvPr>
        </p:nvSpPr>
        <p:spPr>
          <a:xfrm>
            <a:off x="624417" y="6201833"/>
            <a:ext cx="2844800" cy="36618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800"/>
              <a:buNone/>
            </a:pPr>
            <a:fld id="{00000000-1234-1234-1234-123412341234}" type="slidenum">
              <a:rPr lang="en-NZ" sz="800">
                <a:solidFill>
                  <a:srgbClr val="000000"/>
                </a:solidFill>
                <a:latin typeface="Verdana"/>
                <a:ea typeface="Verdana"/>
                <a:cs typeface="Verdana"/>
                <a:sym typeface="Verdana"/>
              </a:rPr>
              <a:t>7</a:t>
            </a:fld>
            <a:endParaRPr sz="800">
              <a:solidFill>
                <a:srgbClr val="000000"/>
              </a:solidFill>
              <a:latin typeface="Verdana"/>
              <a:ea typeface="Verdana"/>
              <a:cs typeface="Verdana"/>
              <a:sym typeface="Verdana"/>
            </a:endParaRPr>
          </a:p>
        </p:txBody>
      </p:sp>
      <p:sp>
        <p:nvSpPr>
          <p:cNvPr id="1190" name="Google Shape;1190;p36"/>
          <p:cNvSpPr txBox="1">
            <a:spLocks noGrp="1"/>
          </p:cNvSpPr>
          <p:nvPr>
            <p:ph type="title"/>
          </p:nvPr>
        </p:nvSpPr>
        <p:spPr>
          <a:xfrm>
            <a:off x="609600" y="908050"/>
            <a:ext cx="10972800" cy="85725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55554"/>
              <a:buNone/>
            </a:pPr>
            <a:r>
              <a:rPr lang="en-NZ"/>
              <a:t>PCBU HAS A DUTY TO CONSULT, COOPERATE </a:t>
            </a:r>
            <a:br>
              <a:rPr lang="en-NZ"/>
            </a:br>
            <a:r>
              <a:rPr lang="en-NZ"/>
              <a:t>AND COORDINATE</a:t>
            </a:r>
            <a:endParaRPr/>
          </a:p>
        </p:txBody>
      </p:sp>
      <p:sp>
        <p:nvSpPr>
          <p:cNvPr id="1191" name="Google Shape;1191;p36"/>
          <p:cNvSpPr txBox="1"/>
          <p:nvPr/>
        </p:nvSpPr>
        <p:spPr>
          <a:xfrm>
            <a:off x="624419" y="4346629"/>
            <a:ext cx="10847916" cy="593725"/>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000"/>
              <a:buFont typeface="Arial"/>
              <a:buNone/>
            </a:pPr>
            <a:r>
              <a:rPr lang="en-NZ" sz="2000" b="0" i="0" u="none" strike="noStrike" cap="none">
                <a:solidFill>
                  <a:srgbClr val="000000"/>
                </a:solidFill>
                <a:latin typeface="Verdana"/>
                <a:ea typeface="Verdana"/>
                <a:cs typeface="Verdana"/>
                <a:sym typeface="Verdana"/>
              </a:rPr>
              <a:t>PCBUs must discharge their duty to the extent possible based </a:t>
            </a:r>
            <a:br>
              <a:rPr lang="en-NZ" sz="2000" b="0" i="0" u="none" strike="noStrike" cap="none">
                <a:solidFill>
                  <a:srgbClr val="000000"/>
                </a:solidFill>
                <a:latin typeface="Verdana"/>
                <a:ea typeface="Verdana"/>
                <a:cs typeface="Verdana"/>
                <a:sym typeface="Verdana"/>
              </a:rPr>
            </a:br>
            <a:r>
              <a:rPr lang="en-NZ" sz="2000" b="0" i="0" u="none" strike="noStrike" cap="none">
                <a:solidFill>
                  <a:srgbClr val="000000"/>
                </a:solidFill>
                <a:latin typeface="Verdana"/>
                <a:ea typeface="Verdana"/>
                <a:cs typeface="Verdana"/>
                <a:sym typeface="Verdana"/>
              </a:rPr>
              <a:t>on ability to influence and control the matter</a:t>
            </a:r>
            <a:endParaRPr sz="1400" b="0" i="0" u="none" strike="noStrike" cap="none">
              <a:solidFill>
                <a:srgbClr val="000000"/>
              </a:solidFill>
              <a:latin typeface="Arial"/>
              <a:ea typeface="Arial"/>
              <a:cs typeface="Arial"/>
              <a:sym typeface="Arial"/>
            </a:endParaRPr>
          </a:p>
        </p:txBody>
      </p:sp>
      <p:pic>
        <p:nvPicPr>
          <p:cNvPr id="1192" name="Google Shape;1192;p36"/>
          <p:cNvPicPr preferRelativeResize="0"/>
          <p:nvPr/>
        </p:nvPicPr>
        <p:blipFill rotWithShape="1">
          <a:blip r:embed="rId3">
            <a:alphaModFix/>
          </a:blip>
          <a:srcRect/>
          <a:stretch/>
        </p:blipFill>
        <p:spPr>
          <a:xfrm>
            <a:off x="3143287" y="2078092"/>
            <a:ext cx="5065183" cy="2143125"/>
          </a:xfrm>
          <a:prstGeom prst="rect">
            <a:avLst/>
          </a:prstGeom>
          <a:noFill/>
          <a:ln>
            <a:noFill/>
          </a:ln>
        </p:spPr>
      </p:pic>
      <p:sp>
        <p:nvSpPr>
          <p:cNvPr id="1193" name="Google Shape;1193;p36"/>
          <p:cNvSpPr txBox="1"/>
          <p:nvPr/>
        </p:nvSpPr>
        <p:spPr>
          <a:xfrm>
            <a:off x="3994950" y="2319860"/>
            <a:ext cx="11452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1" i="0" u="none" strike="noStrike" cap="none">
                <a:solidFill>
                  <a:srgbClr val="0070C0"/>
                </a:solidFill>
                <a:latin typeface="Verdana"/>
                <a:ea typeface="Verdana"/>
                <a:cs typeface="Verdana"/>
                <a:sym typeface="Verdana"/>
              </a:rPr>
              <a:t>School</a:t>
            </a:r>
            <a:endParaRPr sz="1400" b="0" i="0" u="none" strike="noStrike" cap="none">
              <a:solidFill>
                <a:srgbClr val="000000"/>
              </a:solidFill>
              <a:latin typeface="Arial"/>
              <a:ea typeface="Arial"/>
              <a:cs typeface="Arial"/>
              <a:sym typeface="Arial"/>
            </a:endParaRPr>
          </a:p>
        </p:txBody>
      </p:sp>
      <p:sp>
        <p:nvSpPr>
          <p:cNvPr id="1194" name="Google Shape;1194;p36"/>
          <p:cNvSpPr txBox="1"/>
          <p:nvPr/>
        </p:nvSpPr>
        <p:spPr>
          <a:xfrm>
            <a:off x="6198092" y="2319860"/>
            <a:ext cx="129466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1" i="0" u="none" strike="noStrike" cap="none">
                <a:solidFill>
                  <a:srgbClr val="0070C0"/>
                </a:solidFill>
                <a:latin typeface="Verdana"/>
                <a:ea typeface="Verdana"/>
                <a:cs typeface="Verdana"/>
                <a:sym typeface="Verdana"/>
              </a:rPr>
              <a:t>Provider</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93"/>
                                        </p:tgtEl>
                                        <p:attrNameLst>
                                          <p:attrName>style.visibility</p:attrName>
                                        </p:attrNameLst>
                                      </p:cBhvr>
                                      <p:to>
                                        <p:strVal val="visible"/>
                                      </p:to>
                                    </p:set>
                                    <p:anim calcmode="lin" valueType="num">
                                      <p:cBhvr additive="base">
                                        <p:cTn id="7" dur="500"/>
                                        <p:tgtEl>
                                          <p:spTgt spid="119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94"/>
                                        </p:tgtEl>
                                        <p:attrNameLst>
                                          <p:attrName>style.visibility</p:attrName>
                                        </p:attrNameLst>
                                      </p:cBhvr>
                                      <p:to>
                                        <p:strVal val="visible"/>
                                      </p:to>
                                    </p:set>
                                    <p:anim calcmode="lin" valueType="num">
                                      <p:cBhvr additive="base">
                                        <p:cTn id="12" dur="500"/>
                                        <p:tgtEl>
                                          <p:spTgt spid="1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p37"/>
          <p:cNvSpPr txBox="1">
            <a:spLocks noGrp="1"/>
          </p:cNvSpPr>
          <p:nvPr>
            <p:ph type="title"/>
          </p:nvPr>
        </p:nvSpPr>
        <p:spPr>
          <a:xfrm>
            <a:off x="838201" y="365127"/>
            <a:ext cx="9476619" cy="103187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NZ" sz="3600">
                <a:latin typeface="Calibri"/>
                <a:ea typeface="Calibri"/>
                <a:cs typeface="Calibri"/>
                <a:sym typeface="Calibri"/>
              </a:rPr>
              <a:t>Multiple PCBUs with overlapping duties </a:t>
            </a:r>
            <a:endParaRPr/>
          </a:p>
        </p:txBody>
      </p:sp>
      <p:sp>
        <p:nvSpPr>
          <p:cNvPr id="1201" name="Google Shape;1201;p37"/>
          <p:cNvSpPr txBox="1">
            <a:spLocks noGrp="1"/>
          </p:cNvSpPr>
          <p:nvPr>
            <p:ph type="body" idx="1"/>
          </p:nvPr>
        </p:nvSpPr>
        <p:spPr>
          <a:xfrm>
            <a:off x="849387" y="1407886"/>
            <a:ext cx="9658956" cy="4816702"/>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400"/>
              <a:buChar char="•"/>
            </a:pPr>
            <a:r>
              <a:rPr lang="en-NZ" sz="2400">
                <a:latin typeface="Arial"/>
                <a:ea typeface="Arial"/>
                <a:cs typeface="Arial"/>
                <a:sym typeface="Arial"/>
              </a:rPr>
              <a:t>Different businesses working together on the same project eg construction on school grounds, school camps or EOTC experiences</a:t>
            </a:r>
            <a:endParaRPr/>
          </a:p>
          <a:p>
            <a:pPr marL="342900" lvl="0" indent="-342900" algn="l" rtl="0">
              <a:lnSpc>
                <a:spcPct val="100000"/>
              </a:lnSpc>
              <a:spcBef>
                <a:spcPts val="480"/>
              </a:spcBef>
              <a:spcAft>
                <a:spcPts val="0"/>
              </a:spcAft>
              <a:buClr>
                <a:schemeClr val="dk1"/>
              </a:buClr>
              <a:buSzPts val="2400"/>
              <a:buChar char="•"/>
            </a:pPr>
            <a:r>
              <a:rPr lang="en-NZ" sz="2400">
                <a:latin typeface="Arial"/>
                <a:ea typeface="Arial"/>
                <a:cs typeface="Arial"/>
                <a:sym typeface="Arial"/>
              </a:rPr>
              <a:t>PCBUs need to </a:t>
            </a:r>
            <a:r>
              <a:rPr lang="en-NZ" sz="2400" b="1">
                <a:latin typeface="Arial"/>
                <a:ea typeface="Arial"/>
                <a:cs typeface="Arial"/>
                <a:sym typeface="Arial"/>
              </a:rPr>
              <a:t>consult, co-operate and co-ordinate </a:t>
            </a:r>
            <a:r>
              <a:rPr lang="en-NZ" sz="2400">
                <a:latin typeface="Arial"/>
                <a:ea typeface="Arial"/>
                <a:cs typeface="Arial"/>
                <a:sym typeface="Arial"/>
              </a:rPr>
              <a:t>activities to meet shared responsibilities</a:t>
            </a:r>
            <a:endParaRPr/>
          </a:p>
          <a:p>
            <a:pPr marL="342900" lvl="0" indent="-342900" algn="l" rtl="0">
              <a:lnSpc>
                <a:spcPct val="100000"/>
              </a:lnSpc>
              <a:spcBef>
                <a:spcPts val="480"/>
              </a:spcBef>
              <a:spcAft>
                <a:spcPts val="0"/>
              </a:spcAft>
              <a:buClr>
                <a:schemeClr val="dk1"/>
              </a:buClr>
              <a:buSzPts val="2400"/>
              <a:buChar char="•"/>
            </a:pPr>
            <a:r>
              <a:rPr lang="en-NZ" sz="2400">
                <a:latin typeface="Arial"/>
                <a:ea typeface="Arial"/>
                <a:cs typeface="Arial"/>
                <a:sym typeface="Arial"/>
              </a:rPr>
              <a:t>Extent of PCBU’s duty depends on </a:t>
            </a:r>
            <a:r>
              <a:rPr lang="en-NZ" sz="2400" b="1">
                <a:latin typeface="Arial"/>
                <a:ea typeface="Arial"/>
                <a:cs typeface="Arial"/>
                <a:sym typeface="Arial"/>
              </a:rPr>
              <a:t>its level of influence and control </a:t>
            </a:r>
            <a:r>
              <a:rPr lang="en-NZ" sz="2400">
                <a:latin typeface="Arial"/>
                <a:ea typeface="Arial"/>
                <a:cs typeface="Arial"/>
                <a:sym typeface="Arial"/>
              </a:rPr>
              <a:t>over workplace H&amp;S</a:t>
            </a:r>
            <a:endParaRPr/>
          </a:p>
          <a:p>
            <a:pPr marL="342900" lvl="0" indent="-342900" algn="l" rtl="0">
              <a:lnSpc>
                <a:spcPct val="100000"/>
              </a:lnSpc>
              <a:spcBef>
                <a:spcPts val="480"/>
              </a:spcBef>
              <a:spcAft>
                <a:spcPts val="0"/>
              </a:spcAft>
              <a:buClr>
                <a:schemeClr val="dk1"/>
              </a:buClr>
              <a:buSzPts val="2400"/>
              <a:buChar char="•"/>
            </a:pPr>
            <a:r>
              <a:rPr lang="en-NZ" sz="2400">
                <a:latin typeface="Arial"/>
                <a:ea typeface="Arial"/>
                <a:cs typeface="Arial"/>
                <a:sym typeface="Arial"/>
              </a:rPr>
              <a:t>Less influence and control over workers of another PCBU</a:t>
            </a:r>
            <a:endParaRPr/>
          </a:p>
          <a:p>
            <a:pPr marL="342900" lvl="0" indent="-342900" algn="l" rtl="0">
              <a:lnSpc>
                <a:spcPct val="100000"/>
              </a:lnSpc>
              <a:spcBef>
                <a:spcPts val="480"/>
              </a:spcBef>
              <a:spcAft>
                <a:spcPts val="0"/>
              </a:spcAft>
              <a:buClr>
                <a:schemeClr val="dk1"/>
              </a:buClr>
              <a:buSzPts val="2400"/>
              <a:buChar char="•"/>
            </a:pPr>
            <a:r>
              <a:rPr lang="en-NZ" sz="2400">
                <a:latin typeface="Arial"/>
                <a:ea typeface="Arial"/>
                <a:cs typeface="Arial"/>
                <a:sym typeface="Arial"/>
              </a:rPr>
              <a:t>Need to make arrangements with the PCBU that’s closer to the work</a:t>
            </a:r>
            <a:endParaRPr/>
          </a:p>
        </p:txBody>
      </p:sp>
      <p:sp>
        <p:nvSpPr>
          <p:cNvPr id="1202" name="Google Shape;1202;p37"/>
          <p:cNvSpPr txBox="1"/>
          <p:nvPr/>
        </p:nvSpPr>
        <p:spPr>
          <a:xfrm>
            <a:off x="3409042" y="5896919"/>
            <a:ext cx="599440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NZ" sz="1600" b="0" i="0" u="none" strike="noStrike" cap="none">
                <a:solidFill>
                  <a:srgbClr val="000000"/>
                </a:solidFill>
                <a:latin typeface="Arial"/>
                <a:ea typeface="Arial"/>
                <a:cs typeface="Arial"/>
                <a:sym typeface="Arial"/>
              </a:rPr>
              <a:t>(Ministry of Education </a:t>
            </a:r>
            <a:r>
              <a:rPr lang="en-NZ" sz="16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www.education.govt.nz/</a:t>
            </a:r>
            <a:r>
              <a:rPr lang="en-NZ" sz="16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203" name="Google Shape;1203;p37"/>
          <p:cNvSpPr txBox="1">
            <a:spLocks noGrp="1"/>
          </p:cNvSpPr>
          <p:nvPr>
            <p:ph type="ftr" idx="11"/>
          </p:nvPr>
        </p:nvSpPr>
        <p:spPr>
          <a:xfrm>
            <a:off x="8173189" y="6449487"/>
            <a:ext cx="3163711" cy="36512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endParaRPr/>
          </a:p>
        </p:txBody>
      </p:sp>
      <p:sp>
        <p:nvSpPr>
          <p:cNvPr id="1204" name="Google Shape;1204;p37"/>
          <p:cNvSpPr txBox="1">
            <a:spLocks noGrp="1"/>
          </p:cNvSpPr>
          <p:nvPr>
            <p:ph type="sldNum" idx="12"/>
          </p:nvPr>
        </p:nvSpPr>
        <p:spPr>
          <a:xfrm>
            <a:off x="838200" y="6458531"/>
            <a:ext cx="2743200" cy="21907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NZ"/>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32"/>
          <p:cNvSpPr txBox="1">
            <a:spLocks noGrp="1"/>
          </p:cNvSpPr>
          <p:nvPr>
            <p:ph type="title"/>
          </p:nvPr>
        </p:nvSpPr>
        <p:spPr>
          <a:xfrm>
            <a:off x="424543" y="523942"/>
            <a:ext cx="9122228" cy="1143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accent1"/>
              </a:buClr>
              <a:buSzPct val="100000"/>
              <a:buFont typeface="Trebuchet MS"/>
              <a:buNone/>
            </a:pPr>
            <a:r>
              <a:rPr lang="en-NZ" sz="4000" dirty="0"/>
              <a:t>How do we set up the relationship?</a:t>
            </a:r>
            <a:br>
              <a:rPr lang="en-NZ" sz="4000" dirty="0"/>
            </a:br>
            <a:br>
              <a:rPr lang="en-NZ" sz="4000" dirty="0"/>
            </a:br>
            <a:br>
              <a:rPr lang="en-NZ" sz="4000" dirty="0"/>
            </a:br>
            <a:br>
              <a:rPr lang="en-NZ" sz="4000" dirty="0"/>
            </a:br>
            <a:endParaRPr dirty="0"/>
          </a:p>
        </p:txBody>
      </p:sp>
      <p:sp>
        <p:nvSpPr>
          <p:cNvPr id="545" name="Google Shape;545;p32"/>
          <p:cNvSpPr txBox="1">
            <a:spLocks noGrp="1"/>
          </p:cNvSpPr>
          <p:nvPr>
            <p:ph type="body" idx="1"/>
          </p:nvPr>
        </p:nvSpPr>
        <p:spPr>
          <a:xfrm>
            <a:off x="1074340" y="2286000"/>
            <a:ext cx="8199664" cy="365651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1600"/>
              <a:buChar char="►"/>
            </a:pPr>
            <a:r>
              <a:rPr lang="en-NZ" sz="2000" dirty="0">
                <a:solidFill>
                  <a:srgbClr val="595959"/>
                </a:solidFill>
              </a:rPr>
              <a:t>External Provider Agreement </a:t>
            </a:r>
            <a:r>
              <a:rPr lang="en-NZ" sz="2000" dirty="0">
                <a:solidFill>
                  <a:srgbClr val="595959"/>
                </a:solidFill>
                <a:hlinkClick r:id="rId3"/>
              </a:rPr>
              <a:t>form 6</a:t>
            </a:r>
            <a:r>
              <a:rPr lang="en-NZ" sz="2000" dirty="0">
                <a:solidFill>
                  <a:srgbClr val="595959"/>
                </a:solidFill>
              </a:rPr>
              <a:t>  </a:t>
            </a:r>
          </a:p>
          <a:p>
            <a:pPr marL="342900" lvl="0" indent="-342900" algn="l" rtl="0">
              <a:lnSpc>
                <a:spcPct val="100000"/>
              </a:lnSpc>
              <a:spcBef>
                <a:spcPts val="0"/>
              </a:spcBef>
              <a:spcAft>
                <a:spcPts val="0"/>
              </a:spcAft>
              <a:buSzPts val="1600"/>
              <a:buChar char="►"/>
            </a:pPr>
            <a:endParaRPr dirty="0"/>
          </a:p>
          <a:p>
            <a:pPr marL="342900" lvl="0" indent="-342900">
              <a:buSzPts val="1600"/>
            </a:pPr>
            <a:r>
              <a:rPr lang="en-US" sz="2000" dirty="0">
                <a:solidFill>
                  <a:srgbClr val="595959"/>
                </a:solidFill>
              </a:rPr>
              <a:t>Remember: CONSULT – COOPERATE - COORDINATE!!!</a:t>
            </a:r>
            <a:endParaRPr lang="en-US" dirty="0"/>
          </a:p>
          <a:p>
            <a:pPr marL="2743200" lvl="6" indent="0">
              <a:buSzPts val="1120"/>
              <a:buNone/>
            </a:pPr>
            <a:r>
              <a:rPr lang="en-US" sz="1400" dirty="0">
                <a:solidFill>
                  <a:srgbClr val="595959"/>
                </a:solidFill>
              </a:rPr>
              <a:t>and DOCUMENT</a:t>
            </a:r>
            <a:endParaRPr lang="en-US" dirty="0"/>
          </a:p>
          <a:p>
            <a:pPr marL="342900" lvl="0" indent="-241300" algn="l" rtl="0">
              <a:lnSpc>
                <a:spcPct val="100000"/>
              </a:lnSpc>
              <a:spcBef>
                <a:spcPts val="1000"/>
              </a:spcBef>
              <a:spcAft>
                <a:spcPts val="0"/>
              </a:spcAft>
              <a:buSzPts val="1600"/>
              <a:buNone/>
            </a:pPr>
            <a:endParaRPr lang="en-NZ" sz="2000" dirty="0">
              <a:solidFill>
                <a:srgbClr val="595959"/>
              </a:solidFill>
            </a:endParaRPr>
          </a:p>
          <a:p>
            <a:pPr marL="342900" lvl="0" indent="-241300" algn="l" rtl="0">
              <a:lnSpc>
                <a:spcPct val="100000"/>
              </a:lnSpc>
              <a:spcBef>
                <a:spcPts val="1000"/>
              </a:spcBef>
              <a:spcAft>
                <a:spcPts val="0"/>
              </a:spcAft>
              <a:buSzPts val="1600"/>
              <a:buNone/>
            </a:pPr>
            <a:r>
              <a:rPr lang="en-NZ" sz="2000" dirty="0">
                <a:solidFill>
                  <a:srgbClr val="595959"/>
                </a:solidFill>
              </a:rPr>
              <a:t>See also</a:t>
            </a:r>
            <a:endParaRPr sz="2000" dirty="0">
              <a:solidFill>
                <a:srgbClr val="595959"/>
              </a:solidFill>
            </a:endParaRPr>
          </a:p>
          <a:p>
            <a:pPr marL="342900" indent="-241300">
              <a:buSzPts val="1600"/>
              <a:buNone/>
            </a:pPr>
            <a:r>
              <a:rPr lang="en-US" sz="2000" u="sng" dirty="0">
                <a:solidFill>
                  <a:schemeClr val="hlink"/>
                </a:solidFill>
                <a:hlinkClick r:id="rId4"/>
              </a:rPr>
              <a:t>EOTC Zoom series</a:t>
            </a:r>
            <a:r>
              <a:rPr lang="en-US" sz="2000" dirty="0"/>
              <a:t> (Working with Providers)</a:t>
            </a:r>
            <a:endParaRPr lang="en-US" sz="2000" dirty="0">
              <a:solidFill>
                <a:srgbClr val="595959"/>
              </a:solidFill>
            </a:endParaRPr>
          </a:p>
          <a:p>
            <a:pPr marL="342900" lvl="0" indent="-241300" algn="l" rtl="0">
              <a:lnSpc>
                <a:spcPct val="100000"/>
              </a:lnSpc>
              <a:spcBef>
                <a:spcPts val="1000"/>
              </a:spcBef>
              <a:spcAft>
                <a:spcPts val="0"/>
              </a:spcAft>
              <a:buSzPts val="1600"/>
              <a:buNone/>
            </a:pPr>
            <a:endParaRPr sz="2000" dirty="0">
              <a:solidFill>
                <a:srgbClr val="595959"/>
              </a:solidFill>
            </a:endParaRPr>
          </a:p>
        </p:txBody>
      </p:sp>
      <p:sp>
        <p:nvSpPr>
          <p:cNvPr id="546" name="Google Shape;546;p32"/>
          <p:cNvSpPr txBox="1">
            <a:spLocks noGrp="1"/>
          </p:cNvSpPr>
          <p:nvPr>
            <p:ph type="ftr" idx="11"/>
          </p:nvPr>
        </p:nvSpPr>
        <p:spPr>
          <a:xfrm>
            <a:off x="3017440" y="6160344"/>
            <a:ext cx="43434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NZ"/>
              <a:t>An EONZ initiative with support from the Ministry of Education</a:t>
            </a:r>
            <a:endParaRPr/>
          </a:p>
        </p:txBody>
      </p:sp>
      <p:sp>
        <p:nvSpPr>
          <p:cNvPr id="547" name="Google Shape;547;p32"/>
          <p:cNvSpPr txBox="1">
            <a:spLocks noGrp="1"/>
          </p:cNvSpPr>
          <p:nvPr>
            <p:ph type="sldNum" idx="12"/>
          </p:nvPr>
        </p:nvSpPr>
        <p:spPr>
          <a:xfrm>
            <a:off x="8590665" y="604141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0C226"/>
              </a:buClr>
              <a:buSzPts val="900"/>
              <a:buFont typeface="Arial"/>
              <a:buNone/>
            </a:pPr>
            <a:fld id="{00000000-1234-1234-1234-123412341234}" type="slidenum">
              <a:rPr lang="en-NZ" sz="900">
                <a:solidFill>
                  <a:srgbClr val="90C226"/>
                </a:solidFill>
                <a:latin typeface="Trebuchet MS"/>
                <a:ea typeface="Trebuchet MS"/>
                <a:cs typeface="Trebuchet MS"/>
                <a:sym typeface="Trebuchet MS"/>
              </a:rPr>
              <a:t>9</a:t>
            </a:fld>
            <a:endParaRPr sz="900">
              <a:solidFill>
                <a:srgbClr val="90C226"/>
              </a:solidFill>
              <a:latin typeface="Trebuchet MS"/>
              <a:ea typeface="Trebuchet MS"/>
              <a:cs typeface="Trebuchet MS"/>
              <a:sym typeface="Trebuchet MS"/>
            </a:endParaRPr>
          </a:p>
        </p:txBody>
      </p:sp>
      <p:pic>
        <p:nvPicPr>
          <p:cNvPr id="548" name="Google Shape;548;p32"/>
          <p:cNvPicPr preferRelativeResize="0"/>
          <p:nvPr/>
        </p:nvPicPr>
        <p:blipFill rotWithShape="1">
          <a:blip r:embed="rId5">
            <a:alphaModFix/>
          </a:blip>
          <a:srcRect/>
          <a:stretch/>
        </p:blipFill>
        <p:spPr>
          <a:xfrm>
            <a:off x="10395458" y="161213"/>
            <a:ext cx="1639869" cy="609094"/>
          </a:xfrm>
          <a:prstGeom prst="rect">
            <a:avLst/>
          </a:prstGeom>
          <a:noFill/>
          <a:ln>
            <a:noFill/>
          </a:ln>
        </p:spPr>
      </p:pic>
    </p:spTree>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9DAD55A4E2E94E88415337842D697D" ma:contentTypeVersion="15" ma:contentTypeDescription="Create a new document." ma:contentTypeScope="" ma:versionID="f0bf8233290a6c62143ea36c8b1b715a">
  <xsd:schema xmlns:xsd="http://www.w3.org/2001/XMLSchema" xmlns:xs="http://www.w3.org/2001/XMLSchema" xmlns:p="http://schemas.microsoft.com/office/2006/metadata/properties" xmlns:ns2="b71415c5-c2f0-47cf-8f27-59fcd00e354b" xmlns:ns3="d1f9c71a-bb6b-4d60-8d25-26d9c4a0660c" targetNamespace="http://schemas.microsoft.com/office/2006/metadata/properties" ma:root="true" ma:fieldsID="d18dd8393784c7adcdad655d2b6f51d7" ns2:_="" ns3:_="">
    <xsd:import namespace="b71415c5-c2f0-47cf-8f27-59fcd00e354b"/>
    <xsd:import namespace="d1f9c71a-bb6b-4d60-8d25-26d9c4a0660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GenerationTime" minOccurs="0"/>
                <xsd:element ref="ns3:MediaServiceEventHashCode" minOccurs="0"/>
                <xsd:element ref="ns3:MediaLengthInSeconds" minOccurs="0"/>
                <xsd:element ref="ns3:MediaServiceDateTaken" minOccurs="0"/>
                <xsd:element ref="ns3:lcf76f155ced4ddcb4097134ff3c332f" minOccurs="0"/>
                <xsd:element ref="ns2:TaxCatchAll"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1415c5-c2f0-47cf-8f27-59fcd00e354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ea4fd64-78bd-4f0c-a64f-ca12d81ae340}" ma:internalName="TaxCatchAll" ma:showField="CatchAllData" ma:web="b71415c5-c2f0-47cf-8f27-59fcd00e35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1f9c71a-bb6b-4d60-8d25-26d9c4a0660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0144a9a-0e39-4c7c-9806-6bbc5d5caddc"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71415c5-c2f0-47cf-8f27-59fcd00e354b" xsi:nil="true"/>
    <lcf76f155ced4ddcb4097134ff3c332f xmlns="d1f9c71a-bb6b-4d60-8d25-26d9c4a0660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68D0241-9CC3-4AA0-A56C-B01040B5A100}">
  <ds:schemaRefs>
    <ds:schemaRef ds:uri="http://schemas.microsoft.com/sharepoint/v3/contenttype/forms"/>
  </ds:schemaRefs>
</ds:datastoreItem>
</file>

<file path=customXml/itemProps2.xml><?xml version="1.0" encoding="utf-8"?>
<ds:datastoreItem xmlns:ds="http://schemas.openxmlformats.org/officeDocument/2006/customXml" ds:itemID="{C9B68116-7BC0-4D23-B34A-350CE2BC5D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1415c5-c2f0-47cf-8f27-59fcd00e354b"/>
    <ds:schemaRef ds:uri="d1f9c71a-bb6b-4d60-8d25-26d9c4a066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27B581-7D15-4CF0-86BB-6B715CA38665}">
  <ds:schemaRefs>
    <ds:schemaRef ds:uri="http://schemas.microsoft.com/office/2006/metadata/properties"/>
    <ds:schemaRef ds:uri="http://schemas.microsoft.com/office/infopath/2007/PartnerControls"/>
    <ds:schemaRef ds:uri="b71415c5-c2f0-47cf-8f27-59fcd00e354b"/>
    <ds:schemaRef ds:uri="d1f9c71a-bb6b-4d60-8d25-26d9c4a0660c"/>
  </ds:schemaRefs>
</ds:datastoreItem>
</file>

<file path=docProps/app.xml><?xml version="1.0" encoding="utf-8"?>
<Properties xmlns="http://schemas.openxmlformats.org/officeDocument/2006/extended-properties" xmlns:vt="http://schemas.openxmlformats.org/officeDocument/2006/docPropsVTypes">
  <TotalTime>1134</TotalTime>
  <Words>1365</Words>
  <Application>Microsoft Office PowerPoint</Application>
  <PresentationFormat>Widescreen</PresentationFormat>
  <Paragraphs>124</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Facet</vt:lpstr>
      <vt:lpstr>Facet</vt:lpstr>
      <vt:lpstr>    Working with providers &amp; can they waive their responsibilities</vt:lpstr>
      <vt:lpstr>Karakia</vt:lpstr>
      <vt:lpstr>Engaging external providers</vt:lpstr>
      <vt:lpstr>Having a safety culture</vt:lpstr>
      <vt:lpstr>What are your arrangements with providers?</vt:lpstr>
      <vt:lpstr>Dive!Tutukaka Lessons Learnt Working with Schools</vt:lpstr>
      <vt:lpstr>PCBU HAS A DUTY TO CONSULT, COOPERATE  AND COORDINATE</vt:lpstr>
      <vt:lpstr>Multiple PCBUs with overlapping duties </vt:lpstr>
      <vt:lpstr>How do we set up the relationship?    </vt:lpstr>
      <vt:lpstr>Waivers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Working with providers &amp; can they waive their responsibilities</dc:title>
  <dc:creator>Liz</dc:creator>
  <cp:lastModifiedBy>Gemma Periam</cp:lastModifiedBy>
  <cp:revision>3</cp:revision>
  <dcterms:created xsi:type="dcterms:W3CDTF">2016-08-04T08:46:59Z</dcterms:created>
  <dcterms:modified xsi:type="dcterms:W3CDTF">2024-08-03T19:13:07Z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0x0101006C9DAD55A4E2E94E88415337842D697D</vt:lpwstr>
  </property>
  <property fmtid="{D5CDD505-2E9C-101B-9397-08002B2CF9AE}" pid="3" name="MediaServiceImageTags">
    <vt:lpwstr/>
  </property>
</Properties>
</file>